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6" r:id="rId5"/>
  </p:sldMasterIdLst>
  <p:notesMasterIdLst>
    <p:notesMasterId r:id="rId17"/>
  </p:notesMasterIdLst>
  <p:handoutMasterIdLst>
    <p:handoutMasterId r:id="rId18"/>
  </p:handoutMasterIdLst>
  <p:sldIdLst>
    <p:sldId id="260" r:id="rId6"/>
    <p:sldId id="257" r:id="rId7"/>
    <p:sldId id="266" r:id="rId8"/>
    <p:sldId id="269" r:id="rId9"/>
    <p:sldId id="274" r:id="rId10"/>
    <p:sldId id="267" r:id="rId11"/>
    <p:sldId id="268" r:id="rId12"/>
    <p:sldId id="270" r:id="rId13"/>
    <p:sldId id="271"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E2D713-4938-402F-BA4D-E7321FAE0FDF}" v="42" dt="2026-06-26T16:11:23.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p:restoredTop sz="78692" autoAdjust="0"/>
  </p:normalViewPr>
  <p:slideViewPr>
    <p:cSldViewPr snapToGrid="0">
      <p:cViewPr varScale="1">
        <p:scale>
          <a:sx n="83" d="100"/>
          <a:sy n="83" d="100"/>
        </p:scale>
        <p:origin x="1650" y="90"/>
      </p:cViewPr>
      <p:guideLst/>
    </p:cSldViewPr>
  </p:slideViewPr>
  <p:notesTextViewPr>
    <p:cViewPr>
      <p:scale>
        <a:sx n="200" d="100"/>
        <a:sy n="200" d="100"/>
      </p:scale>
      <p:origin x="0" y="0"/>
    </p:cViewPr>
  </p:notesTextViewPr>
  <p:notesViewPr>
    <p:cSldViewPr snapToGrid="0">
      <p:cViewPr varScale="1">
        <p:scale>
          <a:sx n="82" d="100"/>
          <a:sy n="82" d="100"/>
        </p:scale>
        <p:origin x="399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Sproul" userId="b0c76224-e556-4e49-aace-0a7a2e5319fe" providerId="ADAL" clId="{9360D425-F633-4150-8E97-71FAF53B22FE}"/>
    <pc:docChg chg="addSld modSld">
      <pc:chgData name="Jennifer Sproul" userId="b0c76224-e556-4e49-aace-0a7a2e5319fe" providerId="ADAL" clId="{9360D425-F633-4150-8E97-71FAF53B22FE}" dt="2026-06-26T16:11:23.613" v="33"/>
      <pc:docMkLst>
        <pc:docMk/>
      </pc:docMkLst>
      <pc:sldChg chg="addSp modSp">
        <pc:chgData name="Jennifer Sproul" userId="b0c76224-e556-4e49-aace-0a7a2e5319fe" providerId="ADAL" clId="{9360D425-F633-4150-8E97-71FAF53B22FE}" dt="2026-06-26T14:59:58.980" v="3"/>
        <pc:sldMkLst>
          <pc:docMk/>
          <pc:sldMk cId="2375719412" sldId="267"/>
        </pc:sldMkLst>
        <pc:spChg chg="mod">
          <ac:chgData name="Jennifer Sproul" userId="b0c76224-e556-4e49-aace-0a7a2e5319fe" providerId="ADAL" clId="{9360D425-F633-4150-8E97-71FAF53B22FE}" dt="2026-06-26T14:55:48.761" v="0"/>
          <ac:spMkLst>
            <pc:docMk/>
            <pc:sldMk cId="2375719412" sldId="267"/>
            <ac:spMk id="11" creationId="{8D9311BB-44B0-C4F9-6F59-56F61B58B881}"/>
          </ac:spMkLst>
        </pc:spChg>
        <pc:spChg chg="mod">
          <ac:chgData name="Jennifer Sproul" userId="b0c76224-e556-4e49-aace-0a7a2e5319fe" providerId="ADAL" clId="{9360D425-F633-4150-8E97-71FAF53B22FE}" dt="2026-06-26T14:55:48.761" v="0"/>
          <ac:spMkLst>
            <pc:docMk/>
            <pc:sldMk cId="2375719412" sldId="267"/>
            <ac:spMk id="12" creationId="{02A7FA87-7AFC-C81C-BAD6-FB634CAC192E}"/>
          </ac:spMkLst>
        </pc:spChg>
        <pc:spChg chg="mod">
          <ac:chgData name="Jennifer Sproul" userId="b0c76224-e556-4e49-aace-0a7a2e5319fe" providerId="ADAL" clId="{9360D425-F633-4150-8E97-71FAF53B22FE}" dt="2026-06-26T14:55:48.761" v="0"/>
          <ac:spMkLst>
            <pc:docMk/>
            <pc:sldMk cId="2375719412" sldId="267"/>
            <ac:spMk id="13" creationId="{692C459B-53F2-531F-E5CB-22801B187F06}"/>
          </ac:spMkLst>
        </pc:spChg>
        <pc:spChg chg="mod">
          <ac:chgData name="Jennifer Sproul" userId="b0c76224-e556-4e49-aace-0a7a2e5319fe" providerId="ADAL" clId="{9360D425-F633-4150-8E97-71FAF53B22FE}" dt="2026-06-26T14:55:48.761" v="0"/>
          <ac:spMkLst>
            <pc:docMk/>
            <pc:sldMk cId="2375719412" sldId="267"/>
            <ac:spMk id="14" creationId="{33A36E41-124F-7C41-9859-E5FBE2C21E42}"/>
          </ac:spMkLst>
        </pc:spChg>
        <pc:spChg chg="mod">
          <ac:chgData name="Jennifer Sproul" userId="b0c76224-e556-4e49-aace-0a7a2e5319fe" providerId="ADAL" clId="{9360D425-F633-4150-8E97-71FAF53B22FE}" dt="2026-06-26T14:55:48.761" v="0"/>
          <ac:spMkLst>
            <pc:docMk/>
            <pc:sldMk cId="2375719412" sldId="267"/>
            <ac:spMk id="15" creationId="{73EDEC83-A0FF-EEAF-314A-D737109F0FB2}"/>
          </ac:spMkLst>
        </pc:spChg>
        <pc:spChg chg="mod">
          <ac:chgData name="Jennifer Sproul" userId="b0c76224-e556-4e49-aace-0a7a2e5319fe" providerId="ADAL" clId="{9360D425-F633-4150-8E97-71FAF53B22FE}" dt="2026-06-26T14:55:48.761" v="0"/>
          <ac:spMkLst>
            <pc:docMk/>
            <pc:sldMk cId="2375719412" sldId="267"/>
            <ac:spMk id="16" creationId="{1635C070-EF81-1156-823F-D12F0C4FE43C}"/>
          </ac:spMkLst>
        </pc:spChg>
        <pc:spChg chg="mod">
          <ac:chgData name="Jennifer Sproul" userId="b0c76224-e556-4e49-aace-0a7a2e5319fe" providerId="ADAL" clId="{9360D425-F633-4150-8E97-71FAF53B22FE}" dt="2026-06-26T14:58:09.491" v="1"/>
          <ac:spMkLst>
            <pc:docMk/>
            <pc:sldMk cId="2375719412" sldId="267"/>
            <ac:spMk id="18" creationId="{E036597F-4DBC-25D6-928D-1ADCD20D8947}"/>
          </ac:spMkLst>
        </pc:spChg>
        <pc:spChg chg="mod">
          <ac:chgData name="Jennifer Sproul" userId="b0c76224-e556-4e49-aace-0a7a2e5319fe" providerId="ADAL" clId="{9360D425-F633-4150-8E97-71FAF53B22FE}" dt="2026-06-26T14:59:07.562" v="2"/>
          <ac:spMkLst>
            <pc:docMk/>
            <pc:sldMk cId="2375719412" sldId="267"/>
            <ac:spMk id="19" creationId="{9273B16E-835A-03A4-6E1F-4E187F49202E}"/>
          </ac:spMkLst>
        </pc:spChg>
        <pc:spChg chg="mod">
          <ac:chgData name="Jennifer Sproul" userId="b0c76224-e556-4e49-aace-0a7a2e5319fe" providerId="ADAL" clId="{9360D425-F633-4150-8E97-71FAF53B22FE}" dt="2026-06-26T14:58:09.491" v="1"/>
          <ac:spMkLst>
            <pc:docMk/>
            <pc:sldMk cId="2375719412" sldId="267"/>
            <ac:spMk id="20" creationId="{145B2BC9-066D-1271-3278-2E6F768993DE}"/>
          </ac:spMkLst>
        </pc:spChg>
        <pc:spChg chg="mod">
          <ac:chgData name="Jennifer Sproul" userId="b0c76224-e556-4e49-aace-0a7a2e5319fe" providerId="ADAL" clId="{9360D425-F633-4150-8E97-71FAF53B22FE}" dt="2026-06-26T14:58:09.491" v="1"/>
          <ac:spMkLst>
            <pc:docMk/>
            <pc:sldMk cId="2375719412" sldId="267"/>
            <ac:spMk id="21" creationId="{76B7E18C-C10D-30F0-9C9C-235B3529F2A5}"/>
          </ac:spMkLst>
        </pc:spChg>
        <pc:spChg chg="mod">
          <ac:chgData name="Jennifer Sproul" userId="b0c76224-e556-4e49-aace-0a7a2e5319fe" providerId="ADAL" clId="{9360D425-F633-4150-8E97-71FAF53B22FE}" dt="2026-06-26T14:58:09.491" v="1"/>
          <ac:spMkLst>
            <pc:docMk/>
            <pc:sldMk cId="2375719412" sldId="267"/>
            <ac:spMk id="22" creationId="{5324B3B6-62D2-3BE8-BFE3-C579D1B0273E}"/>
          </ac:spMkLst>
        </pc:spChg>
        <pc:spChg chg="mod">
          <ac:chgData name="Jennifer Sproul" userId="b0c76224-e556-4e49-aace-0a7a2e5319fe" providerId="ADAL" clId="{9360D425-F633-4150-8E97-71FAF53B22FE}" dt="2026-06-26T14:58:09.491" v="1"/>
          <ac:spMkLst>
            <pc:docMk/>
            <pc:sldMk cId="2375719412" sldId="267"/>
            <ac:spMk id="23" creationId="{7C73BB7C-9EA3-9A51-3B28-5E1AE20DD7FB}"/>
          </ac:spMkLst>
        </pc:spChg>
        <pc:spChg chg="mod">
          <ac:chgData name="Jennifer Sproul" userId="b0c76224-e556-4e49-aace-0a7a2e5319fe" providerId="ADAL" clId="{9360D425-F633-4150-8E97-71FAF53B22FE}" dt="2026-06-26T14:59:58.980" v="3"/>
          <ac:spMkLst>
            <pc:docMk/>
            <pc:sldMk cId="2375719412" sldId="267"/>
            <ac:spMk id="25" creationId="{A57064E2-909F-8167-1214-9C84291C6854}"/>
          </ac:spMkLst>
        </pc:spChg>
        <pc:spChg chg="mod">
          <ac:chgData name="Jennifer Sproul" userId="b0c76224-e556-4e49-aace-0a7a2e5319fe" providerId="ADAL" clId="{9360D425-F633-4150-8E97-71FAF53B22FE}" dt="2026-06-26T14:59:58.980" v="3"/>
          <ac:spMkLst>
            <pc:docMk/>
            <pc:sldMk cId="2375719412" sldId="267"/>
            <ac:spMk id="26" creationId="{26032898-0EE0-2BA4-45AD-0E5F6E21B131}"/>
          </ac:spMkLst>
        </pc:spChg>
        <pc:spChg chg="mod">
          <ac:chgData name="Jennifer Sproul" userId="b0c76224-e556-4e49-aace-0a7a2e5319fe" providerId="ADAL" clId="{9360D425-F633-4150-8E97-71FAF53B22FE}" dt="2026-06-26T14:59:58.980" v="3"/>
          <ac:spMkLst>
            <pc:docMk/>
            <pc:sldMk cId="2375719412" sldId="267"/>
            <ac:spMk id="27" creationId="{D002C325-24B4-42B1-ECC9-FE71089F0314}"/>
          </ac:spMkLst>
        </pc:spChg>
        <pc:spChg chg="mod">
          <ac:chgData name="Jennifer Sproul" userId="b0c76224-e556-4e49-aace-0a7a2e5319fe" providerId="ADAL" clId="{9360D425-F633-4150-8E97-71FAF53B22FE}" dt="2026-06-26T14:59:58.980" v="3"/>
          <ac:spMkLst>
            <pc:docMk/>
            <pc:sldMk cId="2375719412" sldId="267"/>
            <ac:spMk id="28" creationId="{439B5A4B-ABF9-0E00-78DF-C3D952E28359}"/>
          </ac:spMkLst>
        </pc:spChg>
        <pc:spChg chg="mod">
          <ac:chgData name="Jennifer Sproul" userId="b0c76224-e556-4e49-aace-0a7a2e5319fe" providerId="ADAL" clId="{9360D425-F633-4150-8E97-71FAF53B22FE}" dt="2026-06-26T14:59:58.980" v="3"/>
          <ac:spMkLst>
            <pc:docMk/>
            <pc:sldMk cId="2375719412" sldId="267"/>
            <ac:spMk id="29" creationId="{C99F822A-01BA-FA0D-53AA-6C39EE8D4C00}"/>
          </ac:spMkLst>
        </pc:spChg>
        <pc:grpChg chg="add mod">
          <ac:chgData name="Jennifer Sproul" userId="b0c76224-e556-4e49-aace-0a7a2e5319fe" providerId="ADAL" clId="{9360D425-F633-4150-8E97-71FAF53B22FE}" dt="2026-06-26T14:55:48.761" v="0"/>
          <ac:grpSpMkLst>
            <pc:docMk/>
            <pc:sldMk cId="2375719412" sldId="267"/>
            <ac:grpSpMk id="10" creationId="{AFEA5933-840E-D457-AAE7-FD75BBD20C1E}"/>
          </ac:grpSpMkLst>
        </pc:grpChg>
        <pc:grpChg chg="add mod">
          <ac:chgData name="Jennifer Sproul" userId="b0c76224-e556-4e49-aace-0a7a2e5319fe" providerId="ADAL" clId="{9360D425-F633-4150-8E97-71FAF53B22FE}" dt="2026-06-26T14:58:09.491" v="1"/>
          <ac:grpSpMkLst>
            <pc:docMk/>
            <pc:sldMk cId="2375719412" sldId="267"/>
            <ac:grpSpMk id="17" creationId="{CE29F57F-CF5B-74DA-F31E-82442AE07D9D}"/>
          </ac:grpSpMkLst>
        </pc:grpChg>
        <pc:grpChg chg="add mod">
          <ac:chgData name="Jennifer Sproul" userId="b0c76224-e556-4e49-aace-0a7a2e5319fe" providerId="ADAL" clId="{9360D425-F633-4150-8E97-71FAF53B22FE}" dt="2026-06-26T14:59:58.980" v="3"/>
          <ac:grpSpMkLst>
            <pc:docMk/>
            <pc:sldMk cId="2375719412" sldId="267"/>
            <ac:grpSpMk id="24" creationId="{93A637A9-4F4C-4EC8-23A1-C08A47833E90}"/>
          </ac:grpSpMkLst>
        </pc:grpChg>
      </pc:sldChg>
      <pc:sldChg chg="addSp modSp">
        <pc:chgData name="Jennifer Sproul" userId="b0c76224-e556-4e49-aace-0a7a2e5319fe" providerId="ADAL" clId="{9360D425-F633-4150-8E97-71FAF53B22FE}" dt="2026-06-26T15:09:10.335" v="15"/>
        <pc:sldMkLst>
          <pc:docMk/>
          <pc:sldMk cId="4217710079" sldId="268"/>
        </pc:sldMkLst>
        <pc:spChg chg="mod">
          <ac:chgData name="Jennifer Sproul" userId="b0c76224-e556-4e49-aace-0a7a2e5319fe" providerId="ADAL" clId="{9360D425-F633-4150-8E97-71FAF53B22FE}" dt="2026-06-26T15:07:52.559" v="11"/>
          <ac:spMkLst>
            <pc:docMk/>
            <pc:sldMk cId="4217710079" sldId="268"/>
            <ac:spMk id="7" creationId="{E06EEB17-C439-11D7-C14F-3B43145EDD91}"/>
          </ac:spMkLst>
        </pc:spChg>
        <pc:spChg chg="mod">
          <ac:chgData name="Jennifer Sproul" userId="b0c76224-e556-4e49-aace-0a7a2e5319fe" providerId="ADAL" clId="{9360D425-F633-4150-8E97-71FAF53B22FE}" dt="2026-06-26T15:07:52.559" v="11"/>
          <ac:spMkLst>
            <pc:docMk/>
            <pc:sldMk cId="4217710079" sldId="268"/>
            <ac:spMk id="8" creationId="{E5AED20B-B4EC-9868-6616-A127EE2679F1}"/>
          </ac:spMkLst>
        </pc:spChg>
        <pc:spChg chg="mod">
          <ac:chgData name="Jennifer Sproul" userId="b0c76224-e556-4e49-aace-0a7a2e5319fe" providerId="ADAL" clId="{9360D425-F633-4150-8E97-71FAF53B22FE}" dt="2026-06-26T15:07:52.559" v="11"/>
          <ac:spMkLst>
            <pc:docMk/>
            <pc:sldMk cId="4217710079" sldId="268"/>
            <ac:spMk id="9" creationId="{0C22D4D3-3AFA-2250-E634-42505A70DF7D}"/>
          </ac:spMkLst>
        </pc:spChg>
        <pc:spChg chg="mod">
          <ac:chgData name="Jennifer Sproul" userId="b0c76224-e556-4e49-aace-0a7a2e5319fe" providerId="ADAL" clId="{9360D425-F633-4150-8E97-71FAF53B22FE}" dt="2026-06-26T15:04:19.790" v="6"/>
          <ac:spMkLst>
            <pc:docMk/>
            <pc:sldMk cId="4217710079" sldId="268"/>
            <ac:spMk id="13" creationId="{8E0756EF-53E7-4E65-5E1E-F78B995B130F}"/>
          </ac:spMkLst>
        </pc:spChg>
        <pc:spChg chg="mod">
          <ac:chgData name="Jennifer Sproul" userId="b0c76224-e556-4e49-aace-0a7a2e5319fe" providerId="ADAL" clId="{9360D425-F633-4150-8E97-71FAF53B22FE}" dt="2026-06-26T15:06:50.202" v="8"/>
          <ac:spMkLst>
            <pc:docMk/>
            <pc:sldMk cId="4217710079" sldId="268"/>
            <ac:spMk id="14" creationId="{98079D4D-8460-C5F6-3700-EE08F4DB97BD}"/>
          </ac:spMkLst>
        </pc:spChg>
        <pc:spChg chg="mod">
          <ac:chgData name="Jennifer Sproul" userId="b0c76224-e556-4e49-aace-0a7a2e5319fe" providerId="ADAL" clId="{9360D425-F633-4150-8E97-71FAF53B22FE}" dt="2026-06-26T15:07:06.108" v="9"/>
          <ac:spMkLst>
            <pc:docMk/>
            <pc:sldMk cId="4217710079" sldId="268"/>
            <ac:spMk id="15" creationId="{3EBC6728-750A-4270-1A61-3D8BDE50D1A8}"/>
          </ac:spMkLst>
        </pc:spChg>
        <pc:spChg chg="add mod">
          <ac:chgData name="Jennifer Sproul" userId="b0c76224-e556-4e49-aace-0a7a2e5319fe" providerId="ADAL" clId="{9360D425-F633-4150-8E97-71FAF53B22FE}" dt="2026-06-26T15:07:52.559" v="11"/>
          <ac:spMkLst>
            <pc:docMk/>
            <pc:sldMk cId="4217710079" sldId="268"/>
            <ac:spMk id="17" creationId="{340E6197-DA9D-D57C-4679-B1F07E43938B}"/>
          </ac:spMkLst>
        </pc:spChg>
        <pc:spChg chg="add mod">
          <ac:chgData name="Jennifer Sproul" userId="b0c76224-e556-4e49-aace-0a7a2e5319fe" providerId="ADAL" clId="{9360D425-F633-4150-8E97-71FAF53B22FE}" dt="2026-06-26T15:08:00.178" v="12"/>
          <ac:spMkLst>
            <pc:docMk/>
            <pc:sldMk cId="4217710079" sldId="268"/>
            <ac:spMk id="18" creationId="{58168A52-FADA-6596-EEF5-DE64A4FA19F0}"/>
          </ac:spMkLst>
        </pc:spChg>
        <pc:spChg chg="mod">
          <ac:chgData name="Jennifer Sproul" userId="b0c76224-e556-4e49-aace-0a7a2e5319fe" providerId="ADAL" clId="{9360D425-F633-4150-8E97-71FAF53B22FE}" dt="2026-06-26T15:08:33.263" v="13"/>
          <ac:spMkLst>
            <pc:docMk/>
            <pc:sldMk cId="4217710079" sldId="268"/>
            <ac:spMk id="22" creationId="{D74AB9DA-2C50-6FB0-052A-0554E1007E96}"/>
          </ac:spMkLst>
        </pc:spChg>
        <pc:spChg chg="mod">
          <ac:chgData name="Jennifer Sproul" userId="b0c76224-e556-4e49-aace-0a7a2e5319fe" providerId="ADAL" clId="{9360D425-F633-4150-8E97-71FAF53B22FE}" dt="2026-06-26T15:08:48.235" v="14"/>
          <ac:spMkLst>
            <pc:docMk/>
            <pc:sldMk cId="4217710079" sldId="268"/>
            <ac:spMk id="23" creationId="{CED6CFAA-A26C-B731-F204-A53DD1F24038}"/>
          </ac:spMkLst>
        </pc:spChg>
        <pc:spChg chg="mod">
          <ac:chgData name="Jennifer Sproul" userId="b0c76224-e556-4e49-aace-0a7a2e5319fe" providerId="ADAL" clId="{9360D425-F633-4150-8E97-71FAF53B22FE}" dt="2026-06-26T15:09:10.335" v="15"/>
          <ac:spMkLst>
            <pc:docMk/>
            <pc:sldMk cId="4217710079" sldId="268"/>
            <ac:spMk id="24" creationId="{7A10E3B6-08E1-6778-7EE8-D4638B5AFC9C}"/>
          </ac:spMkLst>
        </pc:spChg>
        <pc:grpChg chg="add mod">
          <ac:chgData name="Jennifer Sproul" userId="b0c76224-e556-4e49-aace-0a7a2e5319fe" providerId="ADAL" clId="{9360D425-F633-4150-8E97-71FAF53B22FE}" dt="2026-06-26T15:07:52.559" v="11"/>
          <ac:grpSpMkLst>
            <pc:docMk/>
            <pc:sldMk cId="4217710079" sldId="268"/>
            <ac:grpSpMk id="6" creationId="{6799CF93-930A-BC39-1145-7D09C65FEF48}"/>
          </ac:grpSpMkLst>
        </pc:grpChg>
        <pc:grpChg chg="add mod">
          <ac:chgData name="Jennifer Sproul" userId="b0c76224-e556-4e49-aace-0a7a2e5319fe" providerId="ADAL" clId="{9360D425-F633-4150-8E97-71FAF53B22FE}" dt="2026-06-26T15:04:19.790" v="6"/>
          <ac:grpSpMkLst>
            <pc:docMk/>
            <pc:sldMk cId="4217710079" sldId="268"/>
            <ac:grpSpMk id="12" creationId="{5D80A115-D050-D506-A579-873FAA3BB5EC}"/>
          </ac:grpSpMkLst>
        </pc:grpChg>
        <pc:grpChg chg="add mod">
          <ac:chgData name="Jennifer Sproul" userId="b0c76224-e556-4e49-aace-0a7a2e5319fe" providerId="ADAL" clId="{9360D425-F633-4150-8E97-71FAF53B22FE}" dt="2026-06-26T15:08:33.263" v="13"/>
          <ac:grpSpMkLst>
            <pc:docMk/>
            <pc:sldMk cId="4217710079" sldId="268"/>
            <ac:grpSpMk id="21" creationId="{4F320059-601A-72A7-7883-D093EDB0B1FB}"/>
          </ac:grpSpMkLst>
        </pc:grpChg>
        <pc:picChg chg="add mod">
          <ac:chgData name="Jennifer Sproul" userId="b0c76224-e556-4e49-aace-0a7a2e5319fe" providerId="ADAL" clId="{9360D425-F633-4150-8E97-71FAF53B22FE}" dt="2026-06-26T15:03:44.901" v="5" actId="931"/>
          <ac:picMkLst>
            <pc:docMk/>
            <pc:sldMk cId="4217710079" sldId="268"/>
            <ac:picMk id="11" creationId="{E2978DF4-A684-4C68-D88F-4BD1D684DF78}"/>
          </ac:picMkLst>
        </pc:picChg>
        <pc:picChg chg="add mod">
          <ac:chgData name="Jennifer Sproul" userId="b0c76224-e556-4e49-aace-0a7a2e5319fe" providerId="ADAL" clId="{9360D425-F633-4150-8E97-71FAF53B22FE}" dt="2026-06-26T15:04:25.346" v="7"/>
          <ac:picMkLst>
            <pc:docMk/>
            <pc:sldMk cId="4217710079" sldId="268"/>
            <ac:picMk id="16" creationId="{AD9797EB-ED93-C6C9-51E6-210F171AD7C2}"/>
          </ac:picMkLst>
        </pc:picChg>
      </pc:sldChg>
      <pc:sldChg chg="modSp add">
        <pc:chgData name="Jennifer Sproul" userId="b0c76224-e556-4e49-aace-0a7a2e5319fe" providerId="ADAL" clId="{9360D425-F633-4150-8E97-71FAF53B22FE}" dt="2026-06-26T16:11:23.613" v="33"/>
        <pc:sldMkLst>
          <pc:docMk/>
          <pc:sldMk cId="3472852732" sldId="269"/>
        </pc:sldMkLst>
        <pc:spChg chg="mod">
          <ac:chgData name="Jennifer Sproul" userId="b0c76224-e556-4e49-aace-0a7a2e5319fe" providerId="ADAL" clId="{9360D425-F633-4150-8E97-71FAF53B22FE}" dt="2026-06-26T16:11:10.126" v="32"/>
          <ac:spMkLst>
            <pc:docMk/>
            <pc:sldMk cId="3472852732" sldId="269"/>
            <ac:spMk id="10" creationId="{B8FDF22E-76BF-0979-332B-AE9A8BFA0801}"/>
          </ac:spMkLst>
        </pc:spChg>
        <pc:spChg chg="mod">
          <ac:chgData name="Jennifer Sproul" userId="b0c76224-e556-4e49-aace-0a7a2e5319fe" providerId="ADAL" clId="{9360D425-F633-4150-8E97-71FAF53B22FE}" dt="2026-06-26T16:11:23.613" v="33"/>
          <ac:spMkLst>
            <pc:docMk/>
            <pc:sldMk cId="3472852732" sldId="269"/>
            <ac:spMk id="13" creationId="{A228740B-FD90-88D2-AFA5-230F12792238}"/>
          </ac:spMkLst>
        </pc:spChg>
      </pc:sldChg>
      <pc:sldChg chg="addSp modSp">
        <pc:chgData name="Jennifer Sproul" userId="b0c76224-e556-4e49-aace-0a7a2e5319fe" providerId="ADAL" clId="{9360D425-F633-4150-8E97-71FAF53B22FE}" dt="2026-06-26T15:19:43.801" v="24"/>
        <pc:sldMkLst>
          <pc:docMk/>
          <pc:sldMk cId="2692358440" sldId="270"/>
        </pc:sldMkLst>
        <pc:spChg chg="mod">
          <ac:chgData name="Jennifer Sproul" userId="b0c76224-e556-4e49-aace-0a7a2e5319fe" providerId="ADAL" clId="{9360D425-F633-4150-8E97-71FAF53B22FE}" dt="2026-06-26T15:16:34.671" v="17"/>
          <ac:spMkLst>
            <pc:docMk/>
            <pc:sldMk cId="2692358440" sldId="270"/>
            <ac:spMk id="10" creationId="{C824E828-4F6C-A892-1D89-6707374F8733}"/>
          </ac:spMkLst>
        </pc:spChg>
        <pc:spChg chg="mod">
          <ac:chgData name="Jennifer Sproul" userId="b0c76224-e556-4e49-aace-0a7a2e5319fe" providerId="ADAL" clId="{9360D425-F633-4150-8E97-71FAF53B22FE}" dt="2026-06-26T15:16:34.671" v="17"/>
          <ac:spMkLst>
            <pc:docMk/>
            <pc:sldMk cId="2692358440" sldId="270"/>
            <ac:spMk id="11" creationId="{00B69CBB-8A81-5736-B125-96B155EA1629}"/>
          </ac:spMkLst>
        </pc:spChg>
        <pc:spChg chg="mod">
          <ac:chgData name="Jennifer Sproul" userId="b0c76224-e556-4e49-aace-0a7a2e5319fe" providerId="ADAL" clId="{9360D425-F633-4150-8E97-71FAF53B22FE}" dt="2026-06-26T15:16:34.671" v="17"/>
          <ac:spMkLst>
            <pc:docMk/>
            <pc:sldMk cId="2692358440" sldId="270"/>
            <ac:spMk id="12" creationId="{537B43BC-28F0-CC67-49B1-EDF71B80E3BD}"/>
          </ac:spMkLst>
        </pc:spChg>
        <pc:spChg chg="mod">
          <ac:chgData name="Jennifer Sproul" userId="b0c76224-e556-4e49-aace-0a7a2e5319fe" providerId="ADAL" clId="{9360D425-F633-4150-8E97-71FAF53B22FE}" dt="2026-06-26T15:16:34.671" v="17"/>
          <ac:spMkLst>
            <pc:docMk/>
            <pc:sldMk cId="2692358440" sldId="270"/>
            <ac:spMk id="13" creationId="{97093BDD-C415-C93C-F997-DC10322F2F90}"/>
          </ac:spMkLst>
        </pc:spChg>
        <pc:spChg chg="mod">
          <ac:chgData name="Jennifer Sproul" userId="b0c76224-e556-4e49-aace-0a7a2e5319fe" providerId="ADAL" clId="{9360D425-F633-4150-8E97-71FAF53B22FE}" dt="2026-06-26T15:17:40.399" v="18"/>
          <ac:spMkLst>
            <pc:docMk/>
            <pc:sldMk cId="2692358440" sldId="270"/>
            <ac:spMk id="17" creationId="{6832CC30-43CF-646E-9275-863423C29506}"/>
          </ac:spMkLst>
        </pc:spChg>
        <pc:spChg chg="mod">
          <ac:chgData name="Jennifer Sproul" userId="b0c76224-e556-4e49-aace-0a7a2e5319fe" providerId="ADAL" clId="{9360D425-F633-4150-8E97-71FAF53B22FE}" dt="2026-06-26T15:17:40.399" v="18"/>
          <ac:spMkLst>
            <pc:docMk/>
            <pc:sldMk cId="2692358440" sldId="270"/>
            <ac:spMk id="18" creationId="{77F09FC6-15C3-C0E2-3151-98510E1F9E9F}"/>
          </ac:spMkLst>
        </pc:spChg>
        <pc:spChg chg="mod">
          <ac:chgData name="Jennifer Sproul" userId="b0c76224-e556-4e49-aace-0a7a2e5319fe" providerId="ADAL" clId="{9360D425-F633-4150-8E97-71FAF53B22FE}" dt="2026-06-26T15:17:40.399" v="18"/>
          <ac:spMkLst>
            <pc:docMk/>
            <pc:sldMk cId="2692358440" sldId="270"/>
            <ac:spMk id="19" creationId="{55F67BF7-9D8A-8660-0CD1-BE01D72A662F}"/>
          </ac:spMkLst>
        </pc:spChg>
        <pc:spChg chg="mod">
          <ac:chgData name="Jennifer Sproul" userId="b0c76224-e556-4e49-aace-0a7a2e5319fe" providerId="ADAL" clId="{9360D425-F633-4150-8E97-71FAF53B22FE}" dt="2026-06-26T15:18:46.668" v="19"/>
          <ac:spMkLst>
            <pc:docMk/>
            <pc:sldMk cId="2692358440" sldId="270"/>
            <ac:spMk id="21" creationId="{DAE0FB2C-0BD6-F314-EDAC-983D8FD28069}"/>
          </ac:spMkLst>
        </pc:spChg>
        <pc:spChg chg="mod">
          <ac:chgData name="Jennifer Sproul" userId="b0c76224-e556-4e49-aace-0a7a2e5319fe" providerId="ADAL" clId="{9360D425-F633-4150-8E97-71FAF53B22FE}" dt="2026-06-26T15:19:06.361" v="20"/>
          <ac:spMkLst>
            <pc:docMk/>
            <pc:sldMk cId="2692358440" sldId="270"/>
            <ac:spMk id="22" creationId="{AA03BADF-AD73-6C56-565E-0ADD5C79ACAC}"/>
          </ac:spMkLst>
        </pc:spChg>
        <pc:spChg chg="mod">
          <ac:chgData name="Jennifer Sproul" userId="b0c76224-e556-4e49-aace-0a7a2e5319fe" providerId="ADAL" clId="{9360D425-F633-4150-8E97-71FAF53B22FE}" dt="2026-06-26T15:19:15.528" v="21"/>
          <ac:spMkLst>
            <pc:docMk/>
            <pc:sldMk cId="2692358440" sldId="270"/>
            <ac:spMk id="23" creationId="{3CB0AFB1-40BC-258D-6EED-79F970AB63BD}"/>
          </ac:spMkLst>
        </pc:spChg>
        <pc:spChg chg="mod">
          <ac:chgData name="Jennifer Sproul" userId="b0c76224-e556-4e49-aace-0a7a2e5319fe" providerId="ADAL" clId="{9360D425-F633-4150-8E97-71FAF53B22FE}" dt="2026-06-26T15:19:23.983" v="22"/>
          <ac:spMkLst>
            <pc:docMk/>
            <pc:sldMk cId="2692358440" sldId="270"/>
            <ac:spMk id="25" creationId="{5957CDCD-B77B-1E5B-D10F-CEAD2CE43C6D}"/>
          </ac:spMkLst>
        </pc:spChg>
        <pc:spChg chg="mod">
          <ac:chgData name="Jennifer Sproul" userId="b0c76224-e556-4e49-aace-0a7a2e5319fe" providerId="ADAL" clId="{9360D425-F633-4150-8E97-71FAF53B22FE}" dt="2026-06-26T15:19:33.082" v="23"/>
          <ac:spMkLst>
            <pc:docMk/>
            <pc:sldMk cId="2692358440" sldId="270"/>
            <ac:spMk id="26" creationId="{56BB37DC-CB89-68E2-FA20-F5A6E771CD9B}"/>
          </ac:spMkLst>
        </pc:spChg>
        <pc:spChg chg="mod">
          <ac:chgData name="Jennifer Sproul" userId="b0c76224-e556-4e49-aace-0a7a2e5319fe" providerId="ADAL" clId="{9360D425-F633-4150-8E97-71FAF53B22FE}" dt="2026-06-26T15:19:43.801" v="24"/>
          <ac:spMkLst>
            <pc:docMk/>
            <pc:sldMk cId="2692358440" sldId="270"/>
            <ac:spMk id="27" creationId="{71C38363-370D-60C1-DED6-43797A94B977}"/>
          </ac:spMkLst>
        </pc:spChg>
        <pc:grpChg chg="add mod">
          <ac:chgData name="Jennifer Sproul" userId="b0c76224-e556-4e49-aace-0a7a2e5319fe" providerId="ADAL" clId="{9360D425-F633-4150-8E97-71FAF53B22FE}" dt="2026-06-26T15:16:34.671" v="17"/>
          <ac:grpSpMkLst>
            <pc:docMk/>
            <pc:sldMk cId="2692358440" sldId="270"/>
            <ac:grpSpMk id="9" creationId="{DAC84B91-68AC-50C3-5ABD-382DF315FD85}"/>
          </ac:grpSpMkLst>
        </pc:grpChg>
        <pc:grpChg chg="add mod">
          <ac:chgData name="Jennifer Sproul" userId="b0c76224-e556-4e49-aace-0a7a2e5319fe" providerId="ADAL" clId="{9360D425-F633-4150-8E97-71FAF53B22FE}" dt="2026-06-26T15:17:40.399" v="18"/>
          <ac:grpSpMkLst>
            <pc:docMk/>
            <pc:sldMk cId="2692358440" sldId="270"/>
            <ac:grpSpMk id="16" creationId="{85519BE6-6CDB-2D58-B095-81D20B493C6F}"/>
          </ac:grpSpMkLst>
        </pc:grpChg>
        <pc:grpChg chg="add mod">
          <ac:chgData name="Jennifer Sproul" userId="b0c76224-e556-4e49-aace-0a7a2e5319fe" providerId="ADAL" clId="{9360D425-F633-4150-8E97-71FAF53B22FE}" dt="2026-06-26T15:18:46.668" v="19"/>
          <ac:grpSpMkLst>
            <pc:docMk/>
            <pc:sldMk cId="2692358440" sldId="270"/>
            <ac:grpSpMk id="20" creationId="{9D275FC6-F7A7-2A74-98E1-F3CB95BF1596}"/>
          </ac:grpSpMkLst>
        </pc:grpChg>
        <pc:grpChg chg="add mod">
          <ac:chgData name="Jennifer Sproul" userId="b0c76224-e556-4e49-aace-0a7a2e5319fe" providerId="ADAL" clId="{9360D425-F633-4150-8E97-71FAF53B22FE}" dt="2026-06-26T15:19:23.983" v="22"/>
          <ac:grpSpMkLst>
            <pc:docMk/>
            <pc:sldMk cId="2692358440" sldId="270"/>
            <ac:grpSpMk id="24" creationId="{1EBDEBB9-259E-6700-A3C0-4449FA314ABA}"/>
          </ac:grpSpMkLst>
        </pc:grpChg>
      </pc:sldChg>
      <pc:sldChg chg="addSp modSp">
        <pc:chgData name="Jennifer Sproul" userId="b0c76224-e556-4e49-aace-0a7a2e5319fe" providerId="ADAL" clId="{9360D425-F633-4150-8E97-71FAF53B22FE}" dt="2026-06-26T15:42:00.993" v="27"/>
        <pc:sldMkLst>
          <pc:docMk/>
          <pc:sldMk cId="3686714542" sldId="271"/>
        </pc:sldMkLst>
        <pc:spChg chg="mod">
          <ac:chgData name="Jennifer Sproul" userId="b0c76224-e556-4e49-aace-0a7a2e5319fe" providerId="ADAL" clId="{9360D425-F633-4150-8E97-71FAF53B22FE}" dt="2026-06-26T15:42:00.993" v="27"/>
          <ac:spMkLst>
            <pc:docMk/>
            <pc:sldMk cId="3686714542" sldId="271"/>
            <ac:spMk id="6" creationId="{00000000-0000-0000-0000-000000000000}"/>
          </ac:spMkLst>
        </pc:spChg>
        <pc:spChg chg="mod">
          <ac:chgData name="Jennifer Sproul" userId="b0c76224-e556-4e49-aace-0a7a2e5319fe" providerId="ADAL" clId="{9360D425-F633-4150-8E97-71FAF53B22FE}" dt="2026-06-26T15:24:26.750" v="26"/>
          <ac:spMkLst>
            <pc:docMk/>
            <pc:sldMk cId="3686714542" sldId="271"/>
            <ac:spMk id="20" creationId="{EC4B6D17-3239-439C-7B30-F58B7D8C54A6}"/>
          </ac:spMkLst>
        </pc:spChg>
        <pc:spChg chg="mod">
          <ac:chgData name="Jennifer Sproul" userId="b0c76224-e556-4e49-aace-0a7a2e5319fe" providerId="ADAL" clId="{9360D425-F633-4150-8E97-71FAF53B22FE}" dt="2026-06-26T15:24:26.750" v="26"/>
          <ac:spMkLst>
            <pc:docMk/>
            <pc:sldMk cId="3686714542" sldId="271"/>
            <ac:spMk id="22" creationId="{D584E835-9D88-0594-114E-5FC7C7F41170}"/>
          </ac:spMkLst>
        </pc:spChg>
        <pc:spChg chg="mod">
          <ac:chgData name="Jennifer Sproul" userId="b0c76224-e556-4e49-aace-0a7a2e5319fe" providerId="ADAL" clId="{9360D425-F633-4150-8E97-71FAF53B22FE}" dt="2026-06-26T15:24:26.750" v="26"/>
          <ac:spMkLst>
            <pc:docMk/>
            <pc:sldMk cId="3686714542" sldId="271"/>
            <ac:spMk id="24" creationId="{85981447-F2AB-18B5-FB84-C13851452F38}"/>
          </ac:spMkLst>
        </pc:spChg>
        <pc:spChg chg="mod">
          <ac:chgData name="Jennifer Sproul" userId="b0c76224-e556-4e49-aace-0a7a2e5319fe" providerId="ADAL" clId="{9360D425-F633-4150-8E97-71FAF53B22FE}" dt="2026-06-26T15:24:26.750" v="26"/>
          <ac:spMkLst>
            <pc:docMk/>
            <pc:sldMk cId="3686714542" sldId="271"/>
            <ac:spMk id="26" creationId="{40CEEFA5-D262-98BA-E580-CD61DF76941B}"/>
          </ac:spMkLst>
        </pc:spChg>
        <pc:spChg chg="mod">
          <ac:chgData name="Jennifer Sproul" userId="b0c76224-e556-4e49-aace-0a7a2e5319fe" providerId="ADAL" clId="{9360D425-F633-4150-8E97-71FAF53B22FE}" dt="2026-06-26T15:22:34.959" v="25"/>
          <ac:spMkLst>
            <pc:docMk/>
            <pc:sldMk cId="3686714542" sldId="271"/>
            <ac:spMk id="32" creationId="{08119A0E-AE97-99EC-0AA4-17894AF52710}"/>
          </ac:spMkLst>
        </pc:spChg>
        <pc:spChg chg="mod">
          <ac:chgData name="Jennifer Sproul" userId="b0c76224-e556-4e49-aace-0a7a2e5319fe" providerId="ADAL" clId="{9360D425-F633-4150-8E97-71FAF53B22FE}" dt="2026-06-26T15:22:34.959" v="25"/>
          <ac:spMkLst>
            <pc:docMk/>
            <pc:sldMk cId="3686714542" sldId="271"/>
            <ac:spMk id="33" creationId="{A918EC35-7024-B33C-8B27-3A1A4F410379}"/>
          </ac:spMkLst>
        </pc:spChg>
        <pc:spChg chg="mod">
          <ac:chgData name="Jennifer Sproul" userId="b0c76224-e556-4e49-aace-0a7a2e5319fe" providerId="ADAL" clId="{9360D425-F633-4150-8E97-71FAF53B22FE}" dt="2026-06-26T15:22:34.959" v="25"/>
          <ac:spMkLst>
            <pc:docMk/>
            <pc:sldMk cId="3686714542" sldId="271"/>
            <ac:spMk id="34" creationId="{97FB1C93-FCDA-CDD4-C4C5-436A35ED3CEA}"/>
          </ac:spMkLst>
        </pc:spChg>
        <pc:spChg chg="mod">
          <ac:chgData name="Jennifer Sproul" userId="b0c76224-e556-4e49-aace-0a7a2e5319fe" providerId="ADAL" clId="{9360D425-F633-4150-8E97-71FAF53B22FE}" dt="2026-06-26T15:22:34.959" v="25"/>
          <ac:spMkLst>
            <pc:docMk/>
            <pc:sldMk cId="3686714542" sldId="271"/>
            <ac:spMk id="35" creationId="{70793158-4421-AAAE-0A85-937916B11FF6}"/>
          </ac:spMkLst>
        </pc:spChg>
        <pc:spChg chg="mod">
          <ac:chgData name="Jennifer Sproul" userId="b0c76224-e556-4e49-aace-0a7a2e5319fe" providerId="ADAL" clId="{9360D425-F633-4150-8E97-71FAF53B22FE}" dt="2026-06-26T15:22:34.959" v="25"/>
          <ac:spMkLst>
            <pc:docMk/>
            <pc:sldMk cId="3686714542" sldId="271"/>
            <ac:spMk id="36" creationId="{AF87A9B7-F217-B493-9277-6431AB821AA5}"/>
          </ac:spMkLst>
        </pc:spChg>
        <pc:spChg chg="mod">
          <ac:chgData name="Jennifer Sproul" userId="b0c76224-e556-4e49-aace-0a7a2e5319fe" providerId="ADAL" clId="{9360D425-F633-4150-8E97-71FAF53B22FE}" dt="2026-06-26T15:22:34.959" v="25"/>
          <ac:spMkLst>
            <pc:docMk/>
            <pc:sldMk cId="3686714542" sldId="271"/>
            <ac:spMk id="37" creationId="{96BB4452-3599-FB44-CE76-E808E4291DD7}"/>
          </ac:spMkLst>
        </pc:spChg>
        <pc:spChg chg="mod">
          <ac:chgData name="Jennifer Sproul" userId="b0c76224-e556-4e49-aace-0a7a2e5319fe" providerId="ADAL" clId="{9360D425-F633-4150-8E97-71FAF53B22FE}" dt="2026-06-26T15:22:34.959" v="25"/>
          <ac:spMkLst>
            <pc:docMk/>
            <pc:sldMk cId="3686714542" sldId="271"/>
            <ac:spMk id="38" creationId="{09344C39-6AAF-B9CD-AFD7-B4ADF199557D}"/>
          </ac:spMkLst>
        </pc:spChg>
        <pc:spChg chg="mod">
          <ac:chgData name="Jennifer Sproul" userId="b0c76224-e556-4e49-aace-0a7a2e5319fe" providerId="ADAL" clId="{9360D425-F633-4150-8E97-71FAF53B22FE}" dt="2026-06-26T15:22:34.959" v="25"/>
          <ac:spMkLst>
            <pc:docMk/>
            <pc:sldMk cId="3686714542" sldId="271"/>
            <ac:spMk id="39" creationId="{0B83D037-9D39-4464-9AEE-5C43299F949B}"/>
          </ac:spMkLst>
        </pc:spChg>
        <pc:spChg chg="mod">
          <ac:chgData name="Jennifer Sproul" userId="b0c76224-e556-4e49-aace-0a7a2e5319fe" providerId="ADAL" clId="{9360D425-F633-4150-8E97-71FAF53B22FE}" dt="2026-06-26T15:24:26.750" v="26"/>
          <ac:spMkLst>
            <pc:docMk/>
            <pc:sldMk cId="3686714542" sldId="271"/>
            <ac:spMk id="40" creationId="{D285F426-9910-6760-FC85-71AD66A4FE25}"/>
          </ac:spMkLst>
        </pc:spChg>
        <pc:spChg chg="mod">
          <ac:chgData name="Jennifer Sproul" userId="b0c76224-e556-4e49-aace-0a7a2e5319fe" providerId="ADAL" clId="{9360D425-F633-4150-8E97-71FAF53B22FE}" dt="2026-06-26T15:24:26.750" v="26"/>
          <ac:spMkLst>
            <pc:docMk/>
            <pc:sldMk cId="3686714542" sldId="271"/>
            <ac:spMk id="41" creationId="{BC7E29AC-4215-CD1A-6516-3395AECAA939}"/>
          </ac:spMkLst>
        </pc:spChg>
        <pc:spChg chg="mod">
          <ac:chgData name="Jennifer Sproul" userId="b0c76224-e556-4e49-aace-0a7a2e5319fe" providerId="ADAL" clId="{9360D425-F633-4150-8E97-71FAF53B22FE}" dt="2026-06-26T15:24:26.750" v="26"/>
          <ac:spMkLst>
            <pc:docMk/>
            <pc:sldMk cId="3686714542" sldId="271"/>
            <ac:spMk id="42" creationId="{B17CF621-DC0F-42BA-8CAE-0486273B6F9F}"/>
          </ac:spMkLst>
        </pc:spChg>
        <pc:spChg chg="mod">
          <ac:chgData name="Jennifer Sproul" userId="b0c76224-e556-4e49-aace-0a7a2e5319fe" providerId="ADAL" clId="{9360D425-F633-4150-8E97-71FAF53B22FE}" dt="2026-06-26T15:24:26.750" v="26"/>
          <ac:spMkLst>
            <pc:docMk/>
            <pc:sldMk cId="3686714542" sldId="271"/>
            <ac:spMk id="43" creationId="{ECCF33AE-BF90-DDFE-D763-B85395CFF9C0}"/>
          </ac:spMkLst>
        </pc:spChg>
        <pc:spChg chg="mod">
          <ac:chgData name="Jennifer Sproul" userId="b0c76224-e556-4e49-aace-0a7a2e5319fe" providerId="ADAL" clId="{9360D425-F633-4150-8E97-71FAF53B22FE}" dt="2026-06-26T15:24:26.750" v="26"/>
          <ac:spMkLst>
            <pc:docMk/>
            <pc:sldMk cId="3686714542" sldId="271"/>
            <ac:spMk id="44" creationId="{B1E071A8-8E01-DDEF-CDEB-EC242E0D951C}"/>
          </ac:spMkLst>
        </pc:spChg>
        <pc:spChg chg="mod">
          <ac:chgData name="Jennifer Sproul" userId="b0c76224-e556-4e49-aace-0a7a2e5319fe" providerId="ADAL" clId="{9360D425-F633-4150-8E97-71FAF53B22FE}" dt="2026-06-26T15:24:26.750" v="26"/>
          <ac:spMkLst>
            <pc:docMk/>
            <pc:sldMk cId="3686714542" sldId="271"/>
            <ac:spMk id="45" creationId="{EAAFDB20-EDD1-DEDF-78D4-251937216DAD}"/>
          </ac:spMkLst>
        </pc:spChg>
        <pc:grpChg chg="add mod">
          <ac:chgData name="Jennifer Sproul" userId="b0c76224-e556-4e49-aace-0a7a2e5319fe" providerId="ADAL" clId="{9360D425-F633-4150-8E97-71FAF53B22FE}" dt="2026-06-26T15:22:34.959" v="25"/>
          <ac:grpSpMkLst>
            <pc:docMk/>
            <pc:sldMk cId="3686714542" sldId="271"/>
            <ac:grpSpMk id="30" creationId="{E9F3F5AF-C257-D143-0398-27ABAB145ABF}"/>
          </ac:grpSpMkLst>
        </pc:grpChg>
      </pc:sldChg>
      <pc:sldChg chg="addSp modSp">
        <pc:chgData name="Jennifer Sproul" userId="b0c76224-e556-4e49-aace-0a7a2e5319fe" providerId="ADAL" clId="{9360D425-F633-4150-8E97-71FAF53B22FE}" dt="2026-06-26T15:46:39.737" v="28"/>
        <pc:sldMkLst>
          <pc:docMk/>
          <pc:sldMk cId="2167012394" sldId="272"/>
        </pc:sldMkLst>
        <pc:spChg chg="mod">
          <ac:chgData name="Jennifer Sproul" userId="b0c76224-e556-4e49-aace-0a7a2e5319fe" providerId="ADAL" clId="{9360D425-F633-4150-8E97-71FAF53B22FE}" dt="2026-06-26T15:46:39.737" v="28"/>
          <ac:spMkLst>
            <pc:docMk/>
            <pc:sldMk cId="2167012394" sldId="272"/>
            <ac:spMk id="23" creationId="{309CAB4F-14EF-6137-C41E-51D882175A40}"/>
          </ac:spMkLst>
        </pc:spChg>
        <pc:spChg chg="mod">
          <ac:chgData name="Jennifer Sproul" userId="b0c76224-e556-4e49-aace-0a7a2e5319fe" providerId="ADAL" clId="{9360D425-F633-4150-8E97-71FAF53B22FE}" dt="2026-06-26T15:46:39.737" v="28"/>
          <ac:spMkLst>
            <pc:docMk/>
            <pc:sldMk cId="2167012394" sldId="272"/>
            <ac:spMk id="26" creationId="{EFAF84CC-3954-CD56-DD89-504F0B02A51E}"/>
          </ac:spMkLst>
        </pc:spChg>
        <pc:spChg chg="mod">
          <ac:chgData name="Jennifer Sproul" userId="b0c76224-e556-4e49-aace-0a7a2e5319fe" providerId="ADAL" clId="{9360D425-F633-4150-8E97-71FAF53B22FE}" dt="2026-06-26T15:46:39.737" v="28"/>
          <ac:spMkLst>
            <pc:docMk/>
            <pc:sldMk cId="2167012394" sldId="272"/>
            <ac:spMk id="27" creationId="{4EE761EA-6FA9-5265-9DA7-707899EE386C}"/>
          </ac:spMkLst>
        </pc:spChg>
        <pc:spChg chg="mod">
          <ac:chgData name="Jennifer Sproul" userId="b0c76224-e556-4e49-aace-0a7a2e5319fe" providerId="ADAL" clId="{9360D425-F633-4150-8E97-71FAF53B22FE}" dt="2026-06-26T15:46:39.737" v="28"/>
          <ac:spMkLst>
            <pc:docMk/>
            <pc:sldMk cId="2167012394" sldId="272"/>
            <ac:spMk id="28" creationId="{71C733CC-B518-EEEE-6898-7B61F9F3A3B5}"/>
          </ac:spMkLst>
        </pc:spChg>
        <pc:spChg chg="mod">
          <ac:chgData name="Jennifer Sproul" userId="b0c76224-e556-4e49-aace-0a7a2e5319fe" providerId="ADAL" clId="{9360D425-F633-4150-8E97-71FAF53B22FE}" dt="2026-06-26T15:46:39.737" v="28"/>
          <ac:spMkLst>
            <pc:docMk/>
            <pc:sldMk cId="2167012394" sldId="272"/>
            <ac:spMk id="29" creationId="{E7119F22-CE8C-B2D2-ED17-CC45E3917E0C}"/>
          </ac:spMkLst>
        </pc:spChg>
        <pc:spChg chg="mod">
          <ac:chgData name="Jennifer Sproul" userId="b0c76224-e556-4e49-aace-0a7a2e5319fe" providerId="ADAL" clId="{9360D425-F633-4150-8E97-71FAF53B22FE}" dt="2026-06-26T15:46:39.737" v="28"/>
          <ac:spMkLst>
            <pc:docMk/>
            <pc:sldMk cId="2167012394" sldId="272"/>
            <ac:spMk id="30" creationId="{8B4D9086-9F8F-391D-56E5-6C0FEC358123}"/>
          </ac:spMkLst>
        </pc:spChg>
        <pc:spChg chg="mod">
          <ac:chgData name="Jennifer Sproul" userId="b0c76224-e556-4e49-aace-0a7a2e5319fe" providerId="ADAL" clId="{9360D425-F633-4150-8E97-71FAF53B22FE}" dt="2026-06-26T15:46:39.737" v="28"/>
          <ac:spMkLst>
            <pc:docMk/>
            <pc:sldMk cId="2167012394" sldId="272"/>
            <ac:spMk id="31" creationId="{16BE75DF-11CF-40D1-0B0D-3790F9B038A0}"/>
          </ac:spMkLst>
        </pc:spChg>
        <pc:spChg chg="mod">
          <ac:chgData name="Jennifer Sproul" userId="b0c76224-e556-4e49-aace-0a7a2e5319fe" providerId="ADAL" clId="{9360D425-F633-4150-8E97-71FAF53B22FE}" dt="2026-06-26T15:46:39.737" v="28"/>
          <ac:spMkLst>
            <pc:docMk/>
            <pc:sldMk cId="2167012394" sldId="272"/>
            <ac:spMk id="33" creationId="{EC338860-61F9-5BE0-798C-7F36493F0887}"/>
          </ac:spMkLst>
        </pc:spChg>
        <pc:spChg chg="mod">
          <ac:chgData name="Jennifer Sproul" userId="b0c76224-e556-4e49-aace-0a7a2e5319fe" providerId="ADAL" clId="{9360D425-F633-4150-8E97-71FAF53B22FE}" dt="2026-06-26T15:46:39.737" v="28"/>
          <ac:spMkLst>
            <pc:docMk/>
            <pc:sldMk cId="2167012394" sldId="272"/>
            <ac:spMk id="34" creationId="{8FCF0809-C3C9-88AD-D183-F99FE82C6CDD}"/>
          </ac:spMkLst>
        </pc:spChg>
        <pc:spChg chg="mod">
          <ac:chgData name="Jennifer Sproul" userId="b0c76224-e556-4e49-aace-0a7a2e5319fe" providerId="ADAL" clId="{9360D425-F633-4150-8E97-71FAF53B22FE}" dt="2026-06-26T15:46:39.737" v="28"/>
          <ac:spMkLst>
            <pc:docMk/>
            <pc:sldMk cId="2167012394" sldId="272"/>
            <ac:spMk id="36" creationId="{217CE8C9-C00D-C7D1-1D3E-65CE831E3BFD}"/>
          </ac:spMkLst>
        </pc:spChg>
      </pc:sldChg>
      <pc:sldChg chg="modSp">
        <pc:chgData name="Jennifer Sproul" userId="b0c76224-e556-4e49-aace-0a7a2e5319fe" providerId="ADAL" clId="{9360D425-F633-4150-8E97-71FAF53B22FE}" dt="2026-06-26T15:52:47.715" v="30"/>
        <pc:sldMkLst>
          <pc:docMk/>
          <pc:sldMk cId="3246504870" sldId="273"/>
        </pc:sldMkLst>
        <pc:spChg chg="mod">
          <ac:chgData name="Jennifer Sproul" userId="b0c76224-e556-4e49-aace-0a7a2e5319fe" providerId="ADAL" clId="{9360D425-F633-4150-8E97-71FAF53B22FE}" dt="2026-06-26T15:52:04.859" v="29"/>
          <ac:spMkLst>
            <pc:docMk/>
            <pc:sldMk cId="3246504870" sldId="273"/>
            <ac:spMk id="3" creationId="{28BA5B44-4696-8A72-7960-F8D8908C3F83}"/>
          </ac:spMkLst>
        </pc:spChg>
        <pc:spChg chg="mod">
          <ac:chgData name="Jennifer Sproul" userId="b0c76224-e556-4e49-aace-0a7a2e5319fe" providerId="ADAL" clId="{9360D425-F633-4150-8E97-71FAF53B22FE}" dt="2026-06-26T15:52:47.715" v="30"/>
          <ac:spMkLst>
            <pc:docMk/>
            <pc:sldMk cId="3246504870" sldId="273"/>
            <ac:spMk id="4" creationId="{315B560F-9207-1AE2-CD18-135395EBCE90}"/>
          </ac:spMkLst>
        </pc:spChg>
      </pc:sldChg>
      <pc:sldChg chg="add">
        <pc:chgData name="Jennifer Sproul" userId="b0c76224-e556-4e49-aace-0a7a2e5319fe" providerId="ADAL" clId="{9360D425-F633-4150-8E97-71FAF53B22FE}" dt="2026-06-26T15:54:13.043" v="31"/>
        <pc:sldMkLst>
          <pc:docMk/>
          <pc:sldMk cId="3645134696" sldId="27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I trust my direct manager</c:v>
                </c:pt>
              </c:strCache>
            </c:strRef>
          </c:tx>
          <c:spPr>
            <a:ln w="101600" cap="rnd">
              <a:solidFill>
                <a:schemeClr val="tx2"/>
              </a:solidFill>
              <a:round/>
            </a:ln>
            <a:effectLst/>
          </c:spPr>
          <c:marker>
            <c:symbol val="circle"/>
            <c:size val="24"/>
            <c:spPr>
              <a:solidFill>
                <a:schemeClr val="tx2"/>
              </a:solidFill>
              <a:ln w="9525">
                <a:solidFill>
                  <a:schemeClr val="tx2"/>
                </a:solidFill>
              </a:ln>
              <a:effectLst/>
            </c:spPr>
          </c:marker>
          <c:dLbls>
            <c:delete val="1"/>
          </c:dLbls>
          <c:cat>
            <c:numRef>
              <c:f>Sheet1!$A$2:$A$4</c:f>
              <c:numCache>
                <c:formatCode>General</c:formatCode>
                <c:ptCount val="3"/>
                <c:pt idx="0">
                  <c:v>2024</c:v>
                </c:pt>
                <c:pt idx="1">
                  <c:v>2025</c:v>
                </c:pt>
                <c:pt idx="2">
                  <c:v>2026</c:v>
                </c:pt>
              </c:numCache>
            </c:numRef>
          </c:cat>
          <c:val>
            <c:numRef>
              <c:f>Sheet1!$B$2:$B$4</c:f>
              <c:numCache>
                <c:formatCode>General</c:formatCode>
                <c:ptCount val="3"/>
                <c:pt idx="0">
                  <c:v>75</c:v>
                </c:pt>
                <c:pt idx="1">
                  <c:v>76</c:v>
                </c:pt>
                <c:pt idx="2">
                  <c:v>73</c:v>
                </c:pt>
              </c:numCache>
            </c:numRef>
          </c:val>
          <c:smooth val="0"/>
          <c:extLst>
            <c:ext xmlns:c16="http://schemas.microsoft.com/office/drawing/2014/chart" uri="{C3380CC4-5D6E-409C-BE32-E72D297353CC}">
              <c16:uniqueId val="{00000000-455A-427D-B452-3B9DA9422407}"/>
            </c:ext>
          </c:extLst>
        </c:ser>
        <c:ser>
          <c:idx val="1"/>
          <c:order val="1"/>
          <c:tx>
            <c:strRef>
              <c:f>Sheet1!$C$1</c:f>
              <c:strCache>
                <c:ptCount val="1"/>
                <c:pt idx="0">
                  <c:v>I trust my organisation's leadership team</c:v>
                </c:pt>
              </c:strCache>
            </c:strRef>
          </c:tx>
          <c:spPr>
            <a:ln w="101600" cap="rnd">
              <a:solidFill>
                <a:srgbClr val="16A4DA"/>
              </a:solidFill>
              <a:round/>
            </a:ln>
            <a:effectLst/>
          </c:spPr>
          <c:marker>
            <c:symbol val="circle"/>
            <c:size val="24"/>
            <c:spPr>
              <a:solidFill>
                <a:srgbClr val="16A4DA"/>
              </a:solidFill>
              <a:ln w="9525">
                <a:solidFill>
                  <a:srgbClr val="16A4DA"/>
                </a:solidFill>
              </a:ln>
              <a:effectLst/>
            </c:spPr>
          </c:marker>
          <c:dLbls>
            <c:delete val="1"/>
          </c:dLbls>
          <c:cat>
            <c:numRef>
              <c:f>Sheet1!$A$2:$A$4</c:f>
              <c:numCache>
                <c:formatCode>General</c:formatCode>
                <c:ptCount val="3"/>
                <c:pt idx="0">
                  <c:v>2024</c:v>
                </c:pt>
                <c:pt idx="1">
                  <c:v>2025</c:v>
                </c:pt>
                <c:pt idx="2">
                  <c:v>2026</c:v>
                </c:pt>
              </c:numCache>
            </c:numRef>
          </c:cat>
          <c:val>
            <c:numRef>
              <c:f>Sheet1!$C$2:$C$4</c:f>
              <c:numCache>
                <c:formatCode>General</c:formatCode>
                <c:ptCount val="3"/>
                <c:pt idx="0">
                  <c:v>58</c:v>
                </c:pt>
                <c:pt idx="1">
                  <c:v>59</c:v>
                </c:pt>
                <c:pt idx="2">
                  <c:v>50</c:v>
                </c:pt>
              </c:numCache>
            </c:numRef>
          </c:val>
          <c:smooth val="0"/>
          <c:extLst>
            <c:ext xmlns:c16="http://schemas.microsoft.com/office/drawing/2014/chart" uri="{C3380CC4-5D6E-409C-BE32-E72D297353CC}">
              <c16:uniqueId val="{00000001-455A-427D-B452-3B9DA9422407}"/>
            </c:ext>
          </c:extLst>
        </c:ser>
        <c:ser>
          <c:idx val="2"/>
          <c:order val="2"/>
          <c:tx>
            <c:strRef>
              <c:f>Sheet1!$D$1</c:f>
              <c:strCache>
                <c:ptCount val="1"/>
                <c:pt idx="0">
                  <c:v>I trust my organisation's CEO/most senior leader</c:v>
                </c:pt>
              </c:strCache>
            </c:strRef>
          </c:tx>
          <c:spPr>
            <a:ln w="101600" cap="rnd">
              <a:solidFill>
                <a:srgbClr val="206580"/>
              </a:solidFill>
              <a:round/>
            </a:ln>
            <a:effectLst/>
          </c:spPr>
          <c:marker>
            <c:symbol val="circle"/>
            <c:size val="24"/>
            <c:spPr>
              <a:solidFill>
                <a:srgbClr val="206580"/>
              </a:solidFill>
              <a:ln w="9525">
                <a:solidFill>
                  <a:srgbClr val="206580"/>
                </a:solidFill>
              </a:ln>
              <a:effectLst/>
            </c:spPr>
          </c:marker>
          <c:dLbls>
            <c:delete val="1"/>
          </c:dLbls>
          <c:cat>
            <c:numRef>
              <c:f>Sheet1!$A$2:$A$4</c:f>
              <c:numCache>
                <c:formatCode>General</c:formatCode>
                <c:ptCount val="3"/>
                <c:pt idx="0">
                  <c:v>2024</c:v>
                </c:pt>
                <c:pt idx="1">
                  <c:v>2025</c:v>
                </c:pt>
                <c:pt idx="2">
                  <c:v>2026</c:v>
                </c:pt>
              </c:numCache>
            </c:numRef>
          </c:cat>
          <c:val>
            <c:numRef>
              <c:f>Sheet1!$D$2:$D$4</c:f>
              <c:numCache>
                <c:formatCode>General</c:formatCode>
                <c:ptCount val="3"/>
                <c:pt idx="0">
                  <c:v>55</c:v>
                </c:pt>
                <c:pt idx="1">
                  <c:v>58</c:v>
                </c:pt>
                <c:pt idx="2">
                  <c:v>50</c:v>
                </c:pt>
              </c:numCache>
            </c:numRef>
          </c:val>
          <c:smooth val="0"/>
          <c:extLst>
            <c:ext xmlns:c16="http://schemas.microsoft.com/office/drawing/2014/chart" uri="{C3380CC4-5D6E-409C-BE32-E72D297353CC}">
              <c16:uniqueId val="{00000002-455A-427D-B452-3B9DA9422407}"/>
            </c:ext>
          </c:extLst>
        </c:ser>
        <c:dLbls>
          <c:dLblPos val="t"/>
          <c:showLegendKey val="0"/>
          <c:showVal val="1"/>
          <c:showCatName val="0"/>
          <c:showSerName val="0"/>
          <c:showPercent val="0"/>
          <c:showBubbleSize val="0"/>
        </c:dLbls>
        <c:marker val="1"/>
        <c:smooth val="0"/>
        <c:axId val="542241919"/>
        <c:axId val="542261247"/>
      </c:lineChart>
      <c:catAx>
        <c:axId val="54224191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anrope Medium" pitchFamily="2" charset="0"/>
                <a:ea typeface="+mn-ea"/>
                <a:cs typeface="+mn-cs"/>
              </a:defRPr>
            </a:pPr>
            <a:endParaRPr lang="en-US"/>
          </a:p>
        </c:txPr>
        <c:crossAx val="542261247"/>
        <c:crosses val="autoZero"/>
        <c:auto val="1"/>
        <c:lblAlgn val="ctr"/>
        <c:lblOffset val="100"/>
        <c:noMultiLvlLbl val="0"/>
      </c:catAx>
      <c:valAx>
        <c:axId val="542261247"/>
        <c:scaling>
          <c:orientation val="minMax"/>
          <c:min val="45"/>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65000"/>
                  </a:schemeClr>
                </a:solidFill>
                <a:latin typeface="Manrope Medium" pitchFamily="2" charset="0"/>
                <a:ea typeface="+mn-ea"/>
                <a:cs typeface="+mn-cs"/>
              </a:defRPr>
            </a:pPr>
            <a:endParaRPr lang="en-US"/>
          </a:p>
        </c:txPr>
        <c:crossAx val="542241919"/>
        <c:crosses val="autoZero"/>
        <c:crossBetween val="between"/>
        <c:majorUnit val="5"/>
      </c:valAx>
      <c:spPr>
        <a:noFill/>
        <a:ln>
          <a:noFill/>
        </a:ln>
        <a:effectLst/>
      </c:spPr>
    </c:plotArea>
    <c:plotVisOnly val="1"/>
    <c:dispBlanksAs val="gap"/>
    <c:showDLblsOverMax val="1"/>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0.92348</cdr:x>
      <cdr:y>0.86438</cdr:y>
    </cdr:from>
    <cdr:to>
      <cdr:x>0.95783</cdr:x>
      <cdr:y>0.9757</cdr:y>
    </cdr:to>
    <cdr:sp macro="" textlink="">
      <cdr:nvSpPr>
        <cdr:cNvPr id="2" name="Rectangle 1">
          <a:extLst xmlns:a="http://schemas.openxmlformats.org/drawingml/2006/main">
            <a:ext uri="{FF2B5EF4-FFF2-40B4-BE49-F238E27FC236}">
              <a16:creationId xmlns:a16="http://schemas.microsoft.com/office/drawing/2014/main" id="{8D1D9949-AA5D-1BA4-3897-B443E3CD6363}"/>
            </a:ext>
          </a:extLst>
        </cdr:cNvPr>
        <cdr:cNvSpPr/>
      </cdr:nvSpPr>
      <cdr:spPr>
        <a:xfrm xmlns:a="http://schemas.openxmlformats.org/drawingml/2006/main">
          <a:off x="9042841" y="4671849"/>
          <a:ext cx="336331" cy="601717"/>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GB"/>
        </a:p>
      </cdr:txBody>
    </cdr:sp>
  </cdr:relSizeAnchor>
  <cdr:relSizeAnchor xmlns:cdr="http://schemas.openxmlformats.org/drawingml/2006/chartDrawing">
    <cdr:from>
      <cdr:x>0</cdr:x>
      <cdr:y>0</cdr:y>
    </cdr:from>
    <cdr:to>
      <cdr:x>0.04162</cdr:x>
      <cdr:y>0.05363</cdr:y>
    </cdr:to>
    <cdr:sp macro="" textlink="">
      <cdr:nvSpPr>
        <cdr:cNvPr id="4" name="Rectangle 3">
          <a:extLst xmlns:a="http://schemas.openxmlformats.org/drawingml/2006/main">
            <a:ext uri="{FF2B5EF4-FFF2-40B4-BE49-F238E27FC236}">
              <a16:creationId xmlns:a16="http://schemas.microsoft.com/office/drawing/2014/main" id="{B6921391-2858-9540-A74E-BB3C5902ED5E}"/>
            </a:ext>
          </a:extLst>
        </cdr:cNvPr>
        <cdr:cNvSpPr/>
      </cdr:nvSpPr>
      <cdr:spPr>
        <a:xfrm xmlns:a="http://schemas.openxmlformats.org/drawingml/2006/main">
          <a:off x="0" y="0"/>
          <a:ext cx="346841" cy="304801"/>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GB"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D7F600-FC51-E8A4-38CA-7236F202C0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1014A2C-36E3-A066-D47E-C1C53B9FFB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75177D-D28B-3749-BCB6-42640D02CEDB}" type="datetimeFigureOut">
              <a:rPr lang="en-US" smtClean="0"/>
              <a:t>6/26/2026</a:t>
            </a:fld>
            <a:endParaRPr lang="en-US"/>
          </a:p>
        </p:txBody>
      </p:sp>
      <p:sp>
        <p:nvSpPr>
          <p:cNvPr id="4" name="Footer Placeholder 3">
            <a:extLst>
              <a:ext uri="{FF2B5EF4-FFF2-40B4-BE49-F238E27FC236}">
                <a16:creationId xmlns:a16="http://schemas.microsoft.com/office/drawing/2014/main" id="{231CAD74-2289-4F95-D123-67FCC91801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E1E2829-FAC5-F7D0-1F37-09E66A397E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408276-C65E-CF42-BC3E-2C0D29199FF9}" type="slidenum">
              <a:rPr lang="en-US" smtClean="0"/>
              <a:t>‹#›</a:t>
            </a:fld>
            <a:endParaRPr lang="en-US"/>
          </a:p>
        </p:txBody>
      </p:sp>
    </p:spTree>
    <p:extLst>
      <p:ext uri="{BB962C8B-B14F-4D97-AF65-F5344CB8AC3E}">
        <p14:creationId xmlns:p14="http://schemas.microsoft.com/office/powerpoint/2010/main" val="1149539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723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248266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9 — FIVE PRINCIPLES (2.5 mins)
01 MEANING: The difference between 'we are targeting a 30% reduction in carpet waste by 2028' and 'last year our industry sent X </a:t>
            </a:r>
            <a:r>
              <a:rPr lang="en-US" dirty="0" err="1"/>
              <a:t>tonnes</a:t>
            </a:r>
            <a:r>
              <a:rPr lang="en-US" dirty="0"/>
              <a:t> to landfill. Here is what we are doing about it and here is your part in it.' One is a metric. One is a story.
02 HUMAN: Find the person in your </a:t>
            </a:r>
            <a:r>
              <a:rPr lang="en-US" dirty="0" err="1"/>
              <a:t>organisation</a:t>
            </a:r>
            <a:r>
              <a:rPr lang="en-US" dirty="0"/>
              <a:t> for whom the sustainability agenda became real. The installer who got asked by a customer what happens to the offcuts. The warehouse team who saw the scale of offcuts with their own eyes. That story is worth more than any policy document.
03 MANAGERS: Back to the 73%. Give them a short brief. The three questions they will be asked. A 20-minute briefing conversation. The return on that investment is enormous.
04 LISTENING: Don't just tell people what you're doing — invite them to help shape what comes next. That shift from broadcast to dialogue is what builds genuine culture, not compliance.
05 MEASURE: Ask your people what they understand, whether they believe it, whether they feel equipped to act. Survey it. Ask managers. Build the feedback loops. The data will tell you what to fix.</a:t>
            </a:r>
          </a:p>
          <a:p>
            <a:endParaRPr lang="en-GB" dirty="0"/>
          </a:p>
        </p:txBody>
      </p:sp>
    </p:spTree>
    <p:extLst>
      <p:ext uri="{BB962C8B-B14F-4D97-AF65-F5344CB8AC3E}">
        <p14:creationId xmlns:p14="http://schemas.microsoft.com/office/powerpoint/2010/main" val="2192974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10 — CLOSE (30 secs then Q&amp;A)
'You are working in a sector trying to do something genuinely hard and important. The technology, the standards, the legislation — they will keep evolving. But the </a:t>
            </a:r>
            <a:r>
              <a:rPr lang="en-US" dirty="0" err="1"/>
              <a:t>organisations</a:t>
            </a:r>
            <a:r>
              <a:rPr lang="en-US" dirty="0"/>
              <a:t> that make this real — that build it into their culture, into the decisions people make every day, into what people feel proud of — they will be the ones that communicate their way there.
That is the superpower. And it belongs to every leader, every manager, and every communicator in this room.'
Q&amp;A PREP:
- Small business with no comms function? → Managers first. A simple one-page brief. One honest team conversation. One story collected from the floor.
- Dealing with </a:t>
            </a:r>
            <a:r>
              <a:rPr lang="en-US" dirty="0" err="1"/>
              <a:t>scepticism</a:t>
            </a:r>
            <a:r>
              <a:rPr lang="en-US" dirty="0"/>
              <a:t> about sustainability claims? → Transparency is the only answer. Acknowledge what you haven't yet achieved. </a:t>
            </a:r>
            <a:r>
              <a:rPr lang="en-US" dirty="0" err="1"/>
              <a:t>Scepticism</a:t>
            </a:r>
            <a:r>
              <a:rPr lang="en-US" dirty="0"/>
              <a:t> is a response to spin — honesty disarms it.
- How do you measure culture change? → Understanding (do people know the agenda?), belief (do they think it's genuine?), confidence to act. Short pulse surveys. Manager feedback. Don't wait for annual.
- What if leadership isn't bought in to communication investment? → Show them the gap. 87% of leaders believe strategy is clearly communicated. 57% of employees agree. Ask which number they want to be true for their sustainability agenda. That usually opens the conversation.</a:t>
            </a:r>
          </a:p>
          <a:p>
            <a:endParaRPr lang="en-GB" dirty="0"/>
          </a:p>
        </p:txBody>
      </p:sp>
    </p:spTree>
    <p:extLst>
      <p:ext uri="{BB962C8B-B14F-4D97-AF65-F5344CB8AC3E}">
        <p14:creationId xmlns:p14="http://schemas.microsoft.com/office/powerpoint/2010/main" val="310826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THE GAP (2 mins)
This is the IC Index 2026 — 5,000 UK employees, surveyed this year. These four numbers tell you everything you need to know about the communication challenge sitting underneath your sustainability agenda.
50% trust their senior leaders. Four-year low. That is the foundation you are building on. You cannot ask people to genuinely change how they work and what they believe if half of them don't trust the people asking.
58% say their organisation is not good at helping employees adapt to change. That is the majority. And sustainability is, at its core, a change programme. If your organisation is already failing at change communication generally, you are carrying that deficit into your sustainability work.
52% feel valued. Just over half. The connection between feeling valued and being willing to go beyond compliance — to genuinely advocate for something your organisation believes in — is direct. You need that advocacy for sustainability to move from target to culture.
49% feel reasons behind change are clearly communicated. Down 7 points. Less than half. Ask yourself: where does your sustainability communication sit against that benchmark?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SLIDE 3 — TRUST (2.5 mins)
Trust in senior leaders has fallen to 50%. That is a four-year low.
But notice the top figure: 73% trust their manager. That gap between trust in the immediate manager versus trust in senior leadership is the most important number in this slide — and I'll come back to it.
The right side shows the gap data. 87% of senior leaders believe the strategy has been clearly communicated. 57% of employees agree. 80% of leaders believe the strategy is right. 44% of employees agree — less than half.
On AI, 67% of leaders believe they have clearly explained what is happening. 27% of employees agree. A 40-point gap.
Ask yourself: where do those gaps exist in your </a:t>
            </a:r>
            <a:r>
              <a:rPr lang="en-US" err="1"/>
              <a:t>organisation</a:t>
            </a:r>
            <a:r>
              <a:rPr lang="en-US"/>
              <a:t> on sustainability? Leaders tend to believe the message is landing. It usually isn't — not fully, not at depth. That gap is a cultural and communication failure, and it accumulates into disengagement.</a:t>
            </a:r>
          </a:p>
          <a:p>
            <a:endParaRPr lang="en-GB"/>
          </a:p>
          <a:p>
            <a:endParaRPr lang="en-GB"/>
          </a:p>
          <a:p>
            <a:r>
              <a:rPr lang="en-GB"/>
              <a:t>Trust is the second reality check. And what strikes me here is that this is not a story of trust falling everywhere equally. It is much more specific than that. Trust in direct managers remains materially stronger. But trust in senior leadership and CEOs has dropped sharply, with only half of employees saying they trust those at the top. </a:t>
            </a:r>
          </a:p>
          <a:p>
            <a:endParaRPr lang="en-GB"/>
          </a:p>
          <a:p>
            <a:r>
              <a:rPr lang="en-GB"/>
              <a:t>That matters because trust is not a soft measure sitting off to the side of performance. It shapes whether difficult conversations are believed, whether change is accepted, and whether people feel confident in the direction the organisation is taking. When trust weakens, those things get harder.</a:t>
            </a:r>
          </a:p>
          <a:p>
            <a:endParaRPr lang="en-GB"/>
          </a:p>
          <a:p>
            <a:r>
              <a:rPr lang="en-GB"/>
              <a:t>And we should pay attention to where the decline is concentrated. Because the fact trust in managers is holding up much better suggests this is not a general breakdown in relationships at work. It points to something more specific about confidence in senior leadership. In whether leaders feel credible, connected and in touch with the realities employees are experiencing.</a:t>
            </a:r>
          </a:p>
          <a:p>
            <a:endParaRPr lang="en-GB"/>
          </a:p>
          <a:p>
            <a:r>
              <a:rPr lang="en-GB"/>
              <a:t>And I think that creates a challenge for communicators. Because visibility on its own will not fix that. Trust is not rebuilt simply by leaders being seen more often. It is rebuilt when people believe leaders understand what is happening in their world, are honest about difficult realities, and communicate with candour rather than polish.</a:t>
            </a:r>
          </a:p>
          <a:p>
            <a:endParaRPr lang="en-GB"/>
          </a:p>
        </p:txBody>
      </p:sp>
      <p:sp>
        <p:nvSpPr>
          <p:cNvPr id="4" name="Slide Number Placeholder 3"/>
          <p:cNvSpPr>
            <a:spLocks noGrp="1"/>
          </p:cNvSpPr>
          <p:nvPr>
            <p:ph type="sldNum" sz="quarter" idx="5"/>
          </p:nvPr>
        </p:nvSpPr>
        <p:spPr/>
        <p:txBody>
          <a:bodyPr/>
          <a:lstStyle/>
          <a:p>
            <a:fld id="{B4D3CF73-1198-3642-B9A7-E909C7BCC15B}" type="slidenum">
              <a:rPr lang="en-GB" smtClean="0"/>
              <a:t>3</a:t>
            </a:fld>
            <a:endParaRPr lang="en-GB"/>
          </a:p>
        </p:txBody>
      </p:sp>
    </p:spTree>
    <p:extLst>
      <p:ext uri="{BB962C8B-B14F-4D97-AF65-F5344CB8AC3E}">
        <p14:creationId xmlns:p14="http://schemas.microsoft.com/office/powerpoint/2010/main" val="4088157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042712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fifth reality is time. And I think this is one many communicators will recognise intuitively, but the scale of it is still striking.</a:t>
            </a:r>
          </a:p>
          <a:p>
            <a:endParaRPr lang="en-GB" dirty="0"/>
          </a:p>
          <a:p>
            <a:r>
              <a:rPr lang="en-GB" dirty="0"/>
              <a:t>Most employees have ten minutes or less a day to engage with organisational communications. One in five say they have hardly any time at all. That means attention is not just limited. For many people, it is genuinely scarce. And that changes the standard communication has to meet. Because in that context, the question is not simply how much we communicate. It is whether we are making the most of the moments of attention we do get.</a:t>
            </a:r>
          </a:p>
          <a:p>
            <a:endParaRPr lang="en-GB" dirty="0"/>
          </a:p>
          <a:p>
            <a:r>
              <a:rPr lang="en-GB" dirty="0"/>
              <a:t>And I think we can be honest that too often the instinct is to respond to complexity with more. More messages. More channels. More content. More noise. But if people have limited attention, maybe the discipline is not volume. Maybe it is prioritisation. Being clearer about what matters most. Being more relevant. And focusing communication on what helps people do their jobs better.</a:t>
            </a:r>
          </a:p>
          <a:p>
            <a:endParaRPr lang="en-GB" dirty="0"/>
          </a:p>
          <a:p>
            <a:r>
              <a:rPr lang="en-GB" dirty="0"/>
              <a:t>I also think there is an important nuance in what we found. It is easy to assume that when time is short, only operationally critical messages matter. But we also found poor communication of good news can damage advocacy more than mishandling bad news.  That is a useful reminder that relevance is not just about utility. It is also about helping people feel connected, informed and positive about where they work.</a:t>
            </a:r>
          </a:p>
          <a:p>
            <a:endParaRPr lang="en-GB" dirty="0"/>
          </a:p>
          <a:p>
            <a:r>
              <a:rPr lang="en-GB" dirty="0"/>
              <a:t>This is not just a story about people having less time. It is a challenge to be much more deliberate about how we use the time we do get.</a:t>
            </a:r>
          </a:p>
          <a:p>
            <a:endParaRPr lang="en-GB" dirty="0"/>
          </a:p>
        </p:txBody>
      </p:sp>
      <p:sp>
        <p:nvSpPr>
          <p:cNvPr id="4" name="Slide Number Placeholder 3"/>
          <p:cNvSpPr>
            <a:spLocks noGrp="1"/>
          </p:cNvSpPr>
          <p:nvPr>
            <p:ph type="sldNum" sz="quarter" idx="5"/>
          </p:nvPr>
        </p:nvSpPr>
        <p:spPr/>
        <p:txBody>
          <a:bodyPr/>
          <a:lstStyle/>
          <a:p>
            <a:fld id="{B4D3CF73-1198-3642-B9A7-E909C7BCC15B}" type="slidenum">
              <a:rPr lang="en-GB" smtClean="0"/>
              <a:t>5</a:t>
            </a:fld>
            <a:endParaRPr lang="en-GB"/>
          </a:p>
        </p:txBody>
      </p:sp>
    </p:spTree>
    <p:extLst>
      <p:ext uri="{BB962C8B-B14F-4D97-AF65-F5344CB8AC3E}">
        <p14:creationId xmlns:p14="http://schemas.microsoft.com/office/powerpoint/2010/main" val="3136897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4 — THINK, FEEL, DO (2.5 mins)
This is the framework that underpins everything else I'm going to say.
Communication is not the same as information. Sending an email is not communicating. Publishing a sustainability report is not communicating. Putting targets on a website is not communicating.
Communication — real communication — moves people through three stages.
THINK: Do they understand? Not just that you have a sustainability target, but why it matters, what you're doing about it, and what their role in it is. Most </a:t>
            </a:r>
            <a:r>
              <a:rPr lang="en-US" dirty="0" err="1"/>
              <a:t>organisations</a:t>
            </a:r>
            <a:r>
              <a:rPr lang="en-US" dirty="0"/>
              <a:t> have a knowledge gap here that they underestimate significantly.
FEEL: Do they believe it? Do they trust that the commitment is genuine? Do they feel connected to it personally — that their contribution matters? This is where the trust data hits hardest. You cannot build genuine commitment through channels that people don't trust.
DO: Are they changing </a:t>
            </a:r>
            <a:r>
              <a:rPr lang="en-US" dirty="0" err="1"/>
              <a:t>behaviour</a:t>
            </a:r>
            <a:r>
              <a:rPr lang="en-US" dirty="0"/>
              <a:t>? Are they making different decisions? Do they feel equipped to act — not just told to? And here is the key: are they advocating for it? Employees who genuinely own a sustainability agenda tell their colleagues, their customers, their communities.
Most sustainability communication focuses entirely on THINK. It rarely reaches FEEL. And without FEEL, DO doesn't follow.</a:t>
            </a:r>
          </a:p>
          <a:p>
            <a:endParaRPr lang="en-GB" dirty="0"/>
          </a:p>
        </p:txBody>
      </p:sp>
      <p:sp>
        <p:nvSpPr>
          <p:cNvPr id="4" name="Slide Number Placeholder 3"/>
          <p:cNvSpPr>
            <a:spLocks noGrp="1"/>
          </p:cNvSpPr>
          <p:nvPr>
            <p:ph type="sldNum" sz="quarter" idx="5"/>
          </p:nvPr>
        </p:nvSpPr>
        <p:spPr/>
        <p:txBody>
          <a:bodyPr/>
          <a:lstStyle/>
          <a:p>
            <a:fld id="{C4D5C5A9-5153-45B4-B522-E848932D31C5}" type="slidenum">
              <a:rPr lang="en-GB" smtClean="0"/>
              <a:t>6</a:t>
            </a:fld>
            <a:endParaRPr lang="en-GB"/>
          </a:p>
        </p:txBody>
      </p:sp>
    </p:spTree>
    <p:extLst>
      <p:ext uri="{BB962C8B-B14F-4D97-AF65-F5344CB8AC3E}">
        <p14:creationId xmlns:p14="http://schemas.microsoft.com/office/powerpoint/2010/main" val="2326096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5 — WHAT IC ACTUALLY DOES (2 mins)
So what does internal communication actually do? It is not the newsletter or the all-hands meeting — those are tools. It is the strategic discipline that connects what an </a:t>
            </a:r>
            <a:r>
              <a:rPr lang="en-US" dirty="0" err="1"/>
              <a:t>organisation</a:t>
            </a:r>
            <a:r>
              <a:rPr lang="en-US" dirty="0"/>
              <a:t> is trying to achieve to the people doing the work.
CONNECTS: Your CEO can have a brilliant sustainability strategy. If the warehouse team don't understand how it changes what they do on Tuesday morning, it will stall.
TRUST: With only 50% trusting senior leaders, you cannot assume messages land. Trust is the container that communication travels through. If the container is cracked, the message leaks.
REACHES: The people with the most direct impact on your sustainability performance are often the least served by corporate communication. Frontline workers, those without computer access. Slide 9 from the IC Index showed 35% of frontline workers trust their CEO versus 54% of desk workers — a 19-point gap. That is your biggest sustainability communication risk.
FEEDBACK LOOP: Only 49% feel psychologically safe enough to share opinions without fear. In most </a:t>
            </a:r>
            <a:r>
              <a:rPr lang="en-US" dirty="0" err="1"/>
              <a:t>organisations</a:t>
            </a:r>
            <a:r>
              <a:rPr lang="en-US" dirty="0"/>
              <a:t>, the feedback loop is either not trusted or not used. You are making decisions without the intelligence you need.</a:t>
            </a:r>
          </a:p>
          <a:p>
            <a:endParaRPr lang="en-GB" dirty="0"/>
          </a:p>
        </p:txBody>
      </p:sp>
      <p:sp>
        <p:nvSpPr>
          <p:cNvPr id="4" name="Slide Number Placeholder 3"/>
          <p:cNvSpPr>
            <a:spLocks noGrp="1"/>
          </p:cNvSpPr>
          <p:nvPr>
            <p:ph type="sldNum" sz="quarter" idx="5"/>
          </p:nvPr>
        </p:nvSpPr>
        <p:spPr/>
        <p:txBody>
          <a:bodyPr/>
          <a:lstStyle/>
          <a:p>
            <a:fld id="{C4D5C5A9-5153-45B4-B522-E848932D31C5}" type="slidenum">
              <a:rPr lang="en-GB" smtClean="0"/>
              <a:t>7</a:t>
            </a:fld>
            <a:endParaRPr lang="en-GB"/>
          </a:p>
        </p:txBody>
      </p:sp>
    </p:spTree>
    <p:extLst>
      <p:ext uri="{BB962C8B-B14F-4D97-AF65-F5344CB8AC3E}">
        <p14:creationId xmlns:p14="http://schemas.microsoft.com/office/powerpoint/2010/main" val="407051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6 — MANAGERS (2 mins)
73% of employees trust their manager. Only 50% trust senior leaders. That 23-point gap is the most important number for anyone trying to drive culture change.
Managers are the last mile of communication in every </a:t>
            </a:r>
            <a:r>
              <a:rPr lang="en-US" dirty="0" err="1"/>
              <a:t>organisation</a:t>
            </a:r>
            <a:r>
              <a:rPr lang="en-US" dirty="0"/>
              <a:t>. They are also the most trusted voice. Yet they are chronically under-supported.
The IC Index data shows a clear pattern: when managers adapt communication — when they take the central message and make it real for their team — advocacy increases, relevance shoots up, connection to purpose strengthens. Not marginally. Significantly.
For sustainability, this is decisive. Your managers are the people having daily conversations with those closest to your waste, your materials, your process decisions. If they don't have a clear, confident, honest answer to 'why does this matter and what are we actually doing about it', your strategy stops at the manager layer and never reaches the people who can act on it.
The investment is low. A short briefing. The three questions they'll be asked and the answers. A conversation, not an email chain.</a:t>
            </a:r>
          </a:p>
          <a:p>
            <a:endParaRPr lang="en-GB" dirty="0"/>
          </a:p>
        </p:txBody>
      </p:sp>
      <p:sp>
        <p:nvSpPr>
          <p:cNvPr id="4" name="Slide Number Placeholder 3"/>
          <p:cNvSpPr>
            <a:spLocks noGrp="1"/>
          </p:cNvSpPr>
          <p:nvPr>
            <p:ph type="sldNum" sz="quarter" idx="5"/>
          </p:nvPr>
        </p:nvSpPr>
        <p:spPr/>
        <p:txBody>
          <a:bodyPr/>
          <a:lstStyle/>
          <a:p>
            <a:fld id="{C4D5C5A9-5153-45B4-B522-E848932D31C5}" type="slidenum">
              <a:rPr lang="en-GB" smtClean="0"/>
              <a:t>8</a:t>
            </a:fld>
            <a:endParaRPr lang="en-GB"/>
          </a:p>
        </p:txBody>
      </p:sp>
    </p:spTree>
    <p:extLst>
      <p:ext uri="{BB962C8B-B14F-4D97-AF65-F5344CB8AC3E}">
        <p14:creationId xmlns:p14="http://schemas.microsoft.com/office/powerpoint/2010/main" val="1022097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7 — LISTENING / PSYCHOLOGICAL SAFETY (2.5 mins)
Only 49% of employees feel safe sharing opinions without fear of negative consequence. That is a number that should stop any leader in their tracks.
And for frontline workers — the people closest to your sustainability operations — it is 39%. Less than four in ten. Against 52% for desk workers. That 13-point gap means the people you most need to hear from are the least likely to speak up.
Most sustainability communication is one-directional. </a:t>
            </a:r>
            <a:r>
              <a:rPr lang="en-US" dirty="0" err="1"/>
              <a:t>Organisations</a:t>
            </a:r>
            <a:r>
              <a:rPr lang="en-US" dirty="0"/>
              <a:t> announce targets, publish reports, send updates. They rarely ask: does this make sense to you? What would you change if you could? What are we missing?
The employees closest to your materials, your waste, your processes often know things that leadership doesn't. Without genuine listening infrastructure, that knowledge is invisible.
Four things that genuine listening looks like:
- Short, frequent pulse questions — not once a year
- Channels that frontline workers can actually use
- Closing the loop explicitly so people see the point of speaking up
- Inviting people into solving challenges, not just informing them about them
The </a:t>
            </a:r>
            <a:r>
              <a:rPr lang="en-US" dirty="0" err="1"/>
              <a:t>organisations</a:t>
            </a:r>
            <a:r>
              <a:rPr lang="en-US" dirty="0"/>
              <a:t> making real progress on sustainability have one thing in common. They listen as well as tell. And their people feel it.</a:t>
            </a:r>
          </a:p>
          <a:p>
            <a:endParaRPr lang="en-GB" dirty="0"/>
          </a:p>
        </p:txBody>
      </p:sp>
    </p:spTree>
    <p:extLst>
      <p:ext uri="{BB962C8B-B14F-4D97-AF65-F5344CB8AC3E}">
        <p14:creationId xmlns:p14="http://schemas.microsoft.com/office/powerpoint/2010/main" val="2660486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827671-C37F-4C8F-A712-864F2EA05761}"/>
              </a:ext>
            </a:extLst>
          </p:cNvPr>
          <p:cNvPicPr>
            <a:picLocks noChangeAspect="1"/>
          </p:cNvPicPr>
          <p:nvPr userDrawn="1"/>
        </p:nvPicPr>
        <p:blipFill>
          <a:blip r:embed="rId2"/>
          <a:stretch>
            <a:fillRect/>
          </a:stretch>
        </p:blipFill>
        <p:spPr>
          <a:xfrm>
            <a:off x="416859" y="414841"/>
            <a:ext cx="3649992" cy="902971"/>
          </a:xfrm>
          <a:prstGeom prst="rect">
            <a:avLst/>
          </a:prstGeom>
        </p:spPr>
      </p:pic>
      <p:cxnSp>
        <p:nvCxnSpPr>
          <p:cNvPr id="11" name="Straight Connector 10">
            <a:extLst>
              <a:ext uri="{FF2B5EF4-FFF2-40B4-BE49-F238E27FC236}">
                <a16:creationId xmlns:a16="http://schemas.microsoft.com/office/drawing/2014/main" id="{1BAE9CCE-0C98-26D1-8ADB-2F1D3F61BF65}"/>
              </a:ext>
            </a:extLst>
          </p:cNvPr>
          <p:cNvCxnSpPr>
            <a:cxnSpLocks/>
          </p:cNvCxnSpPr>
          <p:nvPr userDrawn="1"/>
        </p:nvCxnSpPr>
        <p:spPr>
          <a:xfrm>
            <a:off x="416859" y="1600199"/>
            <a:ext cx="11370949"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4" name="Text Placeholder 13">
            <a:extLst>
              <a:ext uri="{FF2B5EF4-FFF2-40B4-BE49-F238E27FC236}">
                <a16:creationId xmlns:a16="http://schemas.microsoft.com/office/drawing/2014/main" id="{81B2DA6D-7C12-D810-4D4F-FE35C2FFE301}"/>
              </a:ext>
            </a:extLst>
          </p:cNvPr>
          <p:cNvSpPr>
            <a:spLocks noGrp="1"/>
          </p:cNvSpPr>
          <p:nvPr>
            <p:ph type="body" sz="quarter" idx="10" hasCustomPrompt="1"/>
          </p:nvPr>
        </p:nvSpPr>
        <p:spPr>
          <a:xfrm>
            <a:off x="9846779" y="420502"/>
            <a:ext cx="1921151" cy="902970"/>
          </a:xfrm>
          <a:prstGeom prst="rect">
            <a:avLst/>
          </a:prstGeom>
        </p:spPr>
        <p:txBody>
          <a:bodyPr wrap="none" lIns="0" anchor="ctr" anchorCtr="0"/>
          <a:lstStyle>
            <a:lvl1pPr>
              <a:lnSpc>
                <a:spcPct val="100000"/>
              </a:lnSpc>
              <a:spcBef>
                <a:spcPts val="0"/>
              </a:spcBef>
              <a:buNone/>
              <a:defRPr sz="1200" b="0"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a:p>
            <a:pPr lvl="0"/>
            <a:r>
              <a:rPr lang="en-US" b="0" i="0" dirty="0">
                <a:latin typeface="Arial" panose="020B0604020202020204" pitchFamily="34" charset="0"/>
                <a:cs typeface="Arial" panose="020B0604020202020204" pitchFamily="34" charset="0"/>
              </a:rPr>
              <a:t>Month 2026</a:t>
            </a:r>
            <a:endParaRPr lang="en-US" dirty="0"/>
          </a:p>
        </p:txBody>
      </p:sp>
      <p:sp>
        <p:nvSpPr>
          <p:cNvPr id="16" name="Text Placeholder 15">
            <a:extLst>
              <a:ext uri="{FF2B5EF4-FFF2-40B4-BE49-F238E27FC236}">
                <a16:creationId xmlns:a16="http://schemas.microsoft.com/office/drawing/2014/main" id="{2DEDD25F-009C-2C5D-1F7C-4F2F2A8F92F1}"/>
              </a:ext>
            </a:extLst>
          </p:cNvPr>
          <p:cNvSpPr>
            <a:spLocks noGrp="1"/>
          </p:cNvSpPr>
          <p:nvPr>
            <p:ph type="body" sz="quarter" idx="11" hasCustomPrompt="1"/>
          </p:nvPr>
        </p:nvSpPr>
        <p:spPr>
          <a:xfrm>
            <a:off x="416859" y="2349501"/>
            <a:ext cx="5945840" cy="2027290"/>
          </a:xfrm>
          <a:prstGeom prst="rect">
            <a:avLst/>
          </a:prstGeom>
        </p:spPr>
        <p:txBody>
          <a:bodyPr lIns="0"/>
          <a:lstStyle>
            <a:lvl1pPr marL="0" indent="0" algn="l">
              <a:spcBef>
                <a:spcPts val="0"/>
              </a:spcBef>
              <a:buNone/>
              <a:defRPr sz="4400" b="1" i="0">
                <a:solidFill>
                  <a:schemeClr val="tx2"/>
                </a:solidFill>
                <a:latin typeface="Montreuil Black" panose="020B0504040404060203" pitchFamily="34" charset="0"/>
              </a:defRPr>
            </a:lvl1pPr>
          </a:lstStyle>
          <a:p>
            <a:pPr lvl="0"/>
            <a:r>
              <a:rPr lang="en-US" dirty="0"/>
              <a:t>Presentation title to go here over maximum of three lines.</a:t>
            </a:r>
          </a:p>
        </p:txBody>
      </p:sp>
      <p:pic>
        <p:nvPicPr>
          <p:cNvPr id="3" name="Picture 2">
            <a:extLst>
              <a:ext uri="{FF2B5EF4-FFF2-40B4-BE49-F238E27FC236}">
                <a16:creationId xmlns:a16="http://schemas.microsoft.com/office/drawing/2014/main" id="{DA6C77E5-C414-AEF1-FBC9-D898C93E7203}"/>
              </a:ext>
            </a:extLst>
          </p:cNvPr>
          <p:cNvPicPr>
            <a:picLocks noChangeAspect="1"/>
          </p:cNvPicPr>
          <p:nvPr userDrawn="1"/>
        </p:nvPicPr>
        <p:blipFill>
          <a:blip r:embed="rId3">
            <a:extLst>
              <a:ext uri="{28A0092B-C50C-407E-A947-70E740481C1C}">
                <a14:useLocalDpi xmlns:a14="http://schemas.microsoft.com/office/drawing/2010/main"/>
              </a:ext>
            </a:extLst>
          </a:blip>
          <a:srcRect b="76667"/>
          <a:stretch>
            <a:fillRect/>
          </a:stretch>
        </p:blipFill>
        <p:spPr>
          <a:xfrm>
            <a:off x="0" y="5257801"/>
            <a:ext cx="12192000" cy="1600197"/>
          </a:xfrm>
          <a:prstGeom prst="rect">
            <a:avLst/>
          </a:prstGeom>
        </p:spPr>
      </p:pic>
      <p:sp>
        <p:nvSpPr>
          <p:cNvPr id="2" name="Text Placeholder 15">
            <a:extLst>
              <a:ext uri="{FF2B5EF4-FFF2-40B4-BE49-F238E27FC236}">
                <a16:creationId xmlns:a16="http://schemas.microsoft.com/office/drawing/2014/main" id="{0C2FEC0D-E6FA-172D-1FED-05F3D5732B0A}"/>
              </a:ext>
            </a:extLst>
          </p:cNvPr>
          <p:cNvSpPr>
            <a:spLocks noGrp="1"/>
          </p:cNvSpPr>
          <p:nvPr>
            <p:ph type="body" sz="quarter" idx="13" hasCustomPrompt="1"/>
          </p:nvPr>
        </p:nvSpPr>
        <p:spPr>
          <a:xfrm>
            <a:off x="416859" y="4615915"/>
            <a:ext cx="5945840" cy="1022885"/>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sz="2000"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Summary text to go here.</a:t>
            </a:r>
          </a:p>
        </p:txBody>
      </p:sp>
    </p:spTree>
    <p:extLst>
      <p:ext uri="{BB962C8B-B14F-4D97-AF65-F5344CB8AC3E}">
        <p14:creationId xmlns:p14="http://schemas.microsoft.com/office/powerpoint/2010/main" val="262413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sp>
        <p:nvSpPr>
          <p:cNvPr id="2" name="Text Placeholder 15">
            <a:extLst>
              <a:ext uri="{FF2B5EF4-FFF2-40B4-BE49-F238E27FC236}">
                <a16:creationId xmlns:a16="http://schemas.microsoft.com/office/drawing/2014/main" id="{C3B7A8AB-B330-8ABB-6E8E-4FC873D86107}"/>
              </a:ext>
            </a:extLst>
          </p:cNvPr>
          <p:cNvSpPr>
            <a:spLocks noGrp="1"/>
          </p:cNvSpPr>
          <p:nvPr>
            <p:ph type="body" sz="quarter" idx="12" hasCustomPrompt="1"/>
          </p:nvPr>
        </p:nvSpPr>
        <p:spPr>
          <a:xfrm>
            <a:off x="416859" y="2031449"/>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i="0" smtClean="0">
                <a:solidFill>
                  <a:schemeClr val="tx2"/>
                </a:solidFill>
                <a:effectLst/>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Intro text to go. Intro text frames the message, offering a quick snapshot before the detail unfolds.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dirty="0"/>
          </a:p>
          <a:p>
            <a:pPr lvl="0"/>
            <a:endParaRPr lang="en-US" dirty="0"/>
          </a:p>
        </p:txBody>
      </p:sp>
      <p:sp>
        <p:nvSpPr>
          <p:cNvPr id="5" name="Online Image Placeholder 4">
            <a:extLst>
              <a:ext uri="{FF2B5EF4-FFF2-40B4-BE49-F238E27FC236}">
                <a16:creationId xmlns:a16="http://schemas.microsoft.com/office/drawing/2014/main" id="{06686315-EEA2-1A54-29D0-DB75E2F24834}"/>
              </a:ext>
            </a:extLst>
          </p:cNvPr>
          <p:cNvSpPr>
            <a:spLocks noGrp="1"/>
          </p:cNvSpPr>
          <p:nvPr>
            <p:ph type="clipArt" sz="quarter" idx="14"/>
          </p:nvPr>
        </p:nvSpPr>
        <p:spPr>
          <a:xfrm>
            <a:off x="6986588" y="1460500"/>
            <a:ext cx="5205412" cy="5397500"/>
          </a:xfrm>
          <a:prstGeom prst="rect">
            <a:avLst/>
          </a:prstGeom>
        </p:spPr>
        <p:txBody>
          <a:bodyPr/>
          <a:lstStyle/>
          <a:p>
            <a:endParaRPr lang="en-US"/>
          </a:p>
        </p:txBody>
      </p:sp>
      <p:sp>
        <p:nvSpPr>
          <p:cNvPr id="4" name="Text Placeholder 15">
            <a:extLst>
              <a:ext uri="{FF2B5EF4-FFF2-40B4-BE49-F238E27FC236}">
                <a16:creationId xmlns:a16="http://schemas.microsoft.com/office/drawing/2014/main" id="{6C231FE6-6BE5-3B2F-3499-B6C92B38F794}"/>
              </a:ext>
            </a:extLst>
          </p:cNvPr>
          <p:cNvSpPr>
            <a:spLocks noGrp="1"/>
          </p:cNvSpPr>
          <p:nvPr>
            <p:ph type="body" sz="quarter" idx="13" hasCustomPrompt="1"/>
          </p:nvPr>
        </p:nvSpPr>
        <p:spPr>
          <a:xfrm>
            <a:off x="416859" y="4045176"/>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sz="2000"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Summary text to go here.</a:t>
            </a:r>
          </a:p>
        </p:txBody>
      </p:sp>
    </p:spTree>
    <p:extLst>
      <p:ext uri="{BB962C8B-B14F-4D97-AF65-F5344CB8AC3E}">
        <p14:creationId xmlns:p14="http://schemas.microsoft.com/office/powerpoint/2010/main" val="31067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sp>
        <p:nvSpPr>
          <p:cNvPr id="4" name="Text Placeholder 15">
            <a:extLst>
              <a:ext uri="{FF2B5EF4-FFF2-40B4-BE49-F238E27FC236}">
                <a16:creationId xmlns:a16="http://schemas.microsoft.com/office/drawing/2014/main" id="{D90C3C2B-FC6A-EC33-6D93-12C09E0E7BB9}"/>
              </a:ext>
            </a:extLst>
          </p:cNvPr>
          <p:cNvSpPr>
            <a:spLocks noGrp="1"/>
          </p:cNvSpPr>
          <p:nvPr>
            <p:ph type="body" sz="quarter" idx="12" hasCustomPrompt="1"/>
          </p:nvPr>
        </p:nvSpPr>
        <p:spPr>
          <a:xfrm>
            <a:off x="416859" y="2031449"/>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i="0" smtClean="0">
                <a:solidFill>
                  <a:schemeClr val="tx2"/>
                </a:solidFill>
                <a:effectLst/>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Intro text to go. Intro text frames the message, offering a quick snapshot before the detail unfolds.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dirty="0"/>
          </a:p>
          <a:p>
            <a:pPr lvl="0"/>
            <a:endParaRPr lang="en-US" dirty="0"/>
          </a:p>
        </p:txBody>
      </p:sp>
      <p:sp>
        <p:nvSpPr>
          <p:cNvPr id="8" name="Chart Placeholder 7">
            <a:extLst>
              <a:ext uri="{FF2B5EF4-FFF2-40B4-BE49-F238E27FC236}">
                <a16:creationId xmlns:a16="http://schemas.microsoft.com/office/drawing/2014/main" id="{69E6F428-796D-179B-B67A-4A26AA71842C}"/>
              </a:ext>
            </a:extLst>
          </p:cNvPr>
          <p:cNvSpPr>
            <a:spLocks noGrp="1"/>
          </p:cNvSpPr>
          <p:nvPr>
            <p:ph type="chart" sz="quarter" idx="14"/>
          </p:nvPr>
        </p:nvSpPr>
        <p:spPr>
          <a:xfrm>
            <a:off x="7056438" y="1968500"/>
            <a:ext cx="4681537" cy="3944938"/>
          </a:xfrm>
          <a:prstGeom prst="rect">
            <a:avLst/>
          </a:prstGeom>
        </p:spPr>
        <p:txBody>
          <a:bodyPr/>
          <a:lstStyle/>
          <a:p>
            <a:endParaRPr lang="en-US"/>
          </a:p>
        </p:txBody>
      </p:sp>
      <p:sp>
        <p:nvSpPr>
          <p:cNvPr id="2" name="Text Placeholder 15">
            <a:extLst>
              <a:ext uri="{FF2B5EF4-FFF2-40B4-BE49-F238E27FC236}">
                <a16:creationId xmlns:a16="http://schemas.microsoft.com/office/drawing/2014/main" id="{79C68E56-1CA5-C6CF-DD3D-4FE7AE5C9846}"/>
              </a:ext>
            </a:extLst>
          </p:cNvPr>
          <p:cNvSpPr>
            <a:spLocks noGrp="1"/>
          </p:cNvSpPr>
          <p:nvPr>
            <p:ph type="body" sz="quarter" idx="13" hasCustomPrompt="1"/>
          </p:nvPr>
        </p:nvSpPr>
        <p:spPr>
          <a:xfrm>
            <a:off x="416859" y="4045176"/>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sz="2000"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Summary text to go here.</a:t>
            </a:r>
          </a:p>
        </p:txBody>
      </p:sp>
    </p:spTree>
    <p:extLst>
      <p:ext uri="{BB962C8B-B14F-4D97-AF65-F5344CB8AC3E}">
        <p14:creationId xmlns:p14="http://schemas.microsoft.com/office/powerpoint/2010/main" val="1496141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827671-C37F-4C8F-A712-864F2EA05761}"/>
              </a:ext>
            </a:extLst>
          </p:cNvPr>
          <p:cNvPicPr>
            <a:picLocks noChangeAspect="1"/>
          </p:cNvPicPr>
          <p:nvPr userDrawn="1"/>
        </p:nvPicPr>
        <p:blipFill>
          <a:blip r:embed="rId2"/>
          <a:stretch>
            <a:fillRect/>
          </a:stretch>
        </p:blipFill>
        <p:spPr>
          <a:xfrm>
            <a:off x="416859" y="4375806"/>
            <a:ext cx="3649992" cy="902971"/>
          </a:xfrm>
          <a:prstGeom prst="rect">
            <a:avLst/>
          </a:prstGeom>
        </p:spPr>
      </p:pic>
      <p:sp>
        <p:nvSpPr>
          <p:cNvPr id="5" name="TextBox 4">
            <a:extLst>
              <a:ext uri="{FF2B5EF4-FFF2-40B4-BE49-F238E27FC236}">
                <a16:creationId xmlns:a16="http://schemas.microsoft.com/office/drawing/2014/main" id="{50221C03-CB62-16E2-9B15-141A01934DE2}"/>
              </a:ext>
            </a:extLst>
          </p:cNvPr>
          <p:cNvSpPr txBox="1"/>
          <p:nvPr userDrawn="1"/>
        </p:nvSpPr>
        <p:spPr>
          <a:xfrm>
            <a:off x="416858" y="1364413"/>
            <a:ext cx="6872942" cy="1920526"/>
          </a:xfrm>
          <a:prstGeom prst="rect">
            <a:avLst/>
          </a:prstGeom>
          <a:noFill/>
        </p:spPr>
        <p:txBody>
          <a:bodyPr wrap="square" l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ontreuil Black" panose="020B0504040404060203" pitchFamily="34" charset="0"/>
                <a:ea typeface="+mn-ea"/>
                <a:cs typeface="+mn-cs"/>
              </a:rPr>
              <a:t>Join the Professional Association for Internal Communication.</a:t>
            </a:r>
          </a:p>
        </p:txBody>
      </p:sp>
      <p:pic>
        <p:nvPicPr>
          <p:cNvPr id="6" name="Picture 5">
            <a:extLst>
              <a:ext uri="{FF2B5EF4-FFF2-40B4-BE49-F238E27FC236}">
                <a16:creationId xmlns:a16="http://schemas.microsoft.com/office/drawing/2014/main" id="{BE75CD83-AB11-188D-293C-876C12ADE4D4}"/>
              </a:ext>
            </a:extLst>
          </p:cNvPr>
          <p:cNvPicPr>
            <a:picLocks noChangeAspect="1"/>
          </p:cNvPicPr>
          <p:nvPr userDrawn="1"/>
        </p:nvPicPr>
        <p:blipFill>
          <a:blip r:embed="rId3">
            <a:extLst>
              <a:ext uri="{28A0092B-C50C-407E-A947-70E740481C1C}">
                <a14:useLocalDpi xmlns:a14="http://schemas.microsoft.com/office/drawing/2010/main"/>
              </a:ext>
            </a:extLst>
          </a:blip>
          <a:srcRect b="76667"/>
          <a:stretch>
            <a:fillRect/>
          </a:stretch>
        </p:blipFill>
        <p:spPr>
          <a:xfrm>
            <a:off x="0" y="5257801"/>
            <a:ext cx="12192000" cy="1600197"/>
          </a:xfrm>
          <a:prstGeom prst="rect">
            <a:avLst/>
          </a:prstGeom>
        </p:spPr>
      </p:pic>
      <p:sp>
        <p:nvSpPr>
          <p:cNvPr id="3" name="Text Placeholder 15">
            <a:extLst>
              <a:ext uri="{FF2B5EF4-FFF2-40B4-BE49-F238E27FC236}">
                <a16:creationId xmlns:a16="http://schemas.microsoft.com/office/drawing/2014/main" id="{16F0F446-289D-5338-C649-D960ABC239F0}"/>
              </a:ext>
            </a:extLst>
          </p:cNvPr>
          <p:cNvSpPr>
            <a:spLocks noGrp="1"/>
          </p:cNvSpPr>
          <p:nvPr>
            <p:ph type="body" sz="quarter" idx="14" hasCustomPrompt="1"/>
          </p:nvPr>
        </p:nvSpPr>
        <p:spPr>
          <a:xfrm>
            <a:off x="428581" y="3432386"/>
            <a:ext cx="5945840" cy="629041"/>
          </a:xfrm>
          <a:prstGeom prst="rect">
            <a:avLst/>
          </a:prstGeom>
        </p:spPr>
        <p:txBody>
          <a:bodyPr lIns="0"/>
          <a:lstStyle>
            <a:lvl1pPr marL="0" marR="0" indent="0" algn="l" defTabSz="914400" rtl="0" eaLnBrk="1" fontAlgn="auto" latinLnBrk="0" hangingPunct="1">
              <a:lnSpc>
                <a:spcPct val="200000"/>
              </a:lnSpc>
              <a:spcBef>
                <a:spcPts val="0"/>
              </a:spcBef>
              <a:spcAft>
                <a:spcPts val="0"/>
              </a:spcAft>
              <a:buClrTx/>
              <a:buSzTx/>
              <a:buFont typeface="Arial" panose="020B0604020202020204" pitchFamily="34" charset="0"/>
              <a:buNone/>
              <a:tabLst/>
              <a:defRPr lang="en-GB" sz="2000"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err="1"/>
              <a:t>membership@ioic.org.uk</a:t>
            </a:r>
            <a:endParaRPr lang="en-US" dirty="0"/>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err="1"/>
              <a:t>ioic.org.uk</a:t>
            </a:r>
            <a:endParaRPr lang="en-US" dirty="0"/>
          </a:p>
        </p:txBody>
      </p:sp>
    </p:spTree>
    <p:extLst>
      <p:ext uri="{BB962C8B-B14F-4D97-AF65-F5344CB8AC3E}">
        <p14:creationId xmlns:p14="http://schemas.microsoft.com/office/powerpoint/2010/main" val="605810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013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sp>
        <p:nvSpPr>
          <p:cNvPr id="3" name="Online Image Placeholder 2">
            <a:extLst>
              <a:ext uri="{FF2B5EF4-FFF2-40B4-BE49-F238E27FC236}">
                <a16:creationId xmlns:a16="http://schemas.microsoft.com/office/drawing/2014/main" id="{147B33AB-CFA8-6778-8C4C-94E031CF3CA1}"/>
              </a:ext>
            </a:extLst>
          </p:cNvPr>
          <p:cNvSpPr>
            <a:spLocks noGrp="1"/>
          </p:cNvSpPr>
          <p:nvPr>
            <p:ph type="clipArt" sz="quarter" idx="12"/>
          </p:nvPr>
        </p:nvSpPr>
        <p:spPr>
          <a:xfrm>
            <a:off x="0" y="1460500"/>
            <a:ext cx="12192000" cy="5397500"/>
          </a:xfrm>
          <a:prstGeom prst="rect">
            <a:avLst/>
          </a:prstGeom>
        </p:spPr>
        <p:txBody>
          <a:bodyPr/>
          <a:lstStyle/>
          <a:p>
            <a:endParaRPr lang="en-US"/>
          </a:p>
        </p:txBody>
      </p:sp>
    </p:spTree>
    <p:extLst>
      <p:ext uri="{BB962C8B-B14F-4D97-AF65-F5344CB8AC3E}">
        <p14:creationId xmlns:p14="http://schemas.microsoft.com/office/powerpoint/2010/main" val="3136766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00EBA-040C-F205-698D-52FDF7582E26}"/>
              </a:ext>
            </a:extLst>
          </p:cNvPr>
          <p:cNvSpPr>
            <a:spLocks noGrp="1"/>
          </p:cNvSpPr>
          <p:nvPr>
            <p:ph type="title"/>
          </p:nvPr>
        </p:nvSpPr>
        <p:spPr>
          <a:xfrm>
            <a:off x="381000" y="381000"/>
            <a:ext cx="11430000" cy="1309688"/>
          </a:xfrm>
        </p:spPr>
        <p:txBody>
          <a:bodyPr>
            <a:noAutofit/>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3C2ED0E-F89D-DD95-76B0-44A9CFAE6453}"/>
              </a:ext>
            </a:extLst>
          </p:cNvPr>
          <p:cNvSpPr>
            <a:spLocks noGrp="1"/>
          </p:cNvSpPr>
          <p:nvPr>
            <p:ph type="dt" sz="half" idx="10"/>
          </p:nvPr>
        </p:nvSpPr>
        <p:spPr/>
        <p:txBody>
          <a:bodyPr/>
          <a:lstStyle/>
          <a:p>
            <a:fld id="{E79DBF64-50E6-44E5-A2E2-7C12810B9311}" type="datetimeFigureOut">
              <a:rPr lang="en-GB" smtClean="0"/>
              <a:t>26/06/2026</a:t>
            </a:fld>
            <a:endParaRPr lang="en-GB"/>
          </a:p>
        </p:txBody>
      </p:sp>
      <p:sp>
        <p:nvSpPr>
          <p:cNvPr id="4" name="Footer Placeholder 3">
            <a:extLst>
              <a:ext uri="{FF2B5EF4-FFF2-40B4-BE49-F238E27FC236}">
                <a16:creationId xmlns:a16="http://schemas.microsoft.com/office/drawing/2014/main" id="{D65E00F5-0F82-96C3-B8BF-CA0609F674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E8E6C8-FCF1-1C02-C581-D48A74C3DEAE}"/>
              </a:ext>
            </a:extLst>
          </p:cNvPr>
          <p:cNvSpPr>
            <a:spLocks noGrp="1"/>
          </p:cNvSpPr>
          <p:nvPr>
            <p:ph type="sldNum" sz="quarter" idx="12"/>
          </p:nvPr>
        </p:nvSpPr>
        <p:spPr/>
        <p:txBody>
          <a:bodyPr/>
          <a:lstStyle/>
          <a:p>
            <a:fld id="{A3633169-E96F-4562-A7CD-B2ACD8F1A652}" type="slidenum">
              <a:rPr lang="en-GB" smtClean="0"/>
              <a:t>‹#›</a:t>
            </a:fld>
            <a:endParaRPr lang="en-GB"/>
          </a:p>
        </p:txBody>
      </p:sp>
    </p:spTree>
    <p:extLst>
      <p:ext uri="{BB962C8B-B14F-4D97-AF65-F5344CB8AC3E}">
        <p14:creationId xmlns:p14="http://schemas.microsoft.com/office/powerpoint/2010/main" val="30933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0C33-63D9-AF26-5FF1-5431DE2CE1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F4A7AF-2F24-A60F-0BC5-6FAA1FE70C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6A5A23-5038-5BE7-8241-576A8318D311}"/>
              </a:ext>
            </a:extLst>
          </p:cNvPr>
          <p:cNvSpPr>
            <a:spLocks noGrp="1"/>
          </p:cNvSpPr>
          <p:nvPr>
            <p:ph type="dt" sz="half" idx="10"/>
          </p:nvPr>
        </p:nvSpPr>
        <p:spPr/>
        <p:txBody>
          <a:bodyPr/>
          <a:lstStyle/>
          <a:p>
            <a:fld id="{E79DBF64-50E6-44E5-A2E2-7C12810B9311}" type="datetimeFigureOut">
              <a:rPr lang="en-GB" smtClean="0"/>
              <a:t>26/06/2026</a:t>
            </a:fld>
            <a:endParaRPr lang="en-GB"/>
          </a:p>
        </p:txBody>
      </p:sp>
      <p:sp>
        <p:nvSpPr>
          <p:cNvPr id="5" name="Footer Placeholder 4">
            <a:extLst>
              <a:ext uri="{FF2B5EF4-FFF2-40B4-BE49-F238E27FC236}">
                <a16:creationId xmlns:a16="http://schemas.microsoft.com/office/drawing/2014/main" id="{8B89A0F6-9805-6001-29F3-FA2746279F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C5FF1-26F7-17D3-81D1-FC6B240F6D93}"/>
              </a:ext>
            </a:extLst>
          </p:cNvPr>
          <p:cNvSpPr>
            <a:spLocks noGrp="1"/>
          </p:cNvSpPr>
          <p:nvPr>
            <p:ph type="sldNum" sz="quarter" idx="12"/>
          </p:nvPr>
        </p:nvSpPr>
        <p:spPr/>
        <p:txBody>
          <a:bodyPr/>
          <a:lstStyle/>
          <a:p>
            <a:fld id="{A3633169-E96F-4562-A7CD-B2ACD8F1A652}" type="slidenum">
              <a:rPr lang="en-GB" smtClean="0"/>
              <a:t>‹#›</a:t>
            </a:fld>
            <a:endParaRPr lang="en-GB"/>
          </a:p>
        </p:txBody>
      </p:sp>
    </p:spTree>
    <p:extLst>
      <p:ext uri="{BB962C8B-B14F-4D97-AF65-F5344CB8AC3E}">
        <p14:creationId xmlns:p14="http://schemas.microsoft.com/office/powerpoint/2010/main" val="179850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sp>
        <p:nvSpPr>
          <p:cNvPr id="3" name="Online Image Placeholder 2">
            <a:extLst>
              <a:ext uri="{FF2B5EF4-FFF2-40B4-BE49-F238E27FC236}">
                <a16:creationId xmlns:a16="http://schemas.microsoft.com/office/drawing/2014/main" id="{147B33AB-CFA8-6778-8C4C-94E031CF3CA1}"/>
              </a:ext>
            </a:extLst>
          </p:cNvPr>
          <p:cNvSpPr>
            <a:spLocks noGrp="1"/>
          </p:cNvSpPr>
          <p:nvPr>
            <p:ph type="clipArt" sz="quarter" idx="12"/>
          </p:nvPr>
        </p:nvSpPr>
        <p:spPr>
          <a:xfrm>
            <a:off x="0" y="1460500"/>
            <a:ext cx="12192000" cy="5397500"/>
          </a:xfrm>
          <a:prstGeom prst="rect">
            <a:avLst/>
          </a:prstGeom>
        </p:spPr>
        <p:txBody>
          <a:bodyPr/>
          <a:lstStyle/>
          <a:p>
            <a:endParaRPr lang="en-US"/>
          </a:p>
        </p:txBody>
      </p:sp>
    </p:spTree>
    <p:extLst>
      <p:ext uri="{BB962C8B-B14F-4D97-AF65-F5344CB8AC3E}">
        <p14:creationId xmlns:p14="http://schemas.microsoft.com/office/powerpoint/2010/main" val="1669386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3" name="Text Placeholder 15">
            <a:extLst>
              <a:ext uri="{FF2B5EF4-FFF2-40B4-BE49-F238E27FC236}">
                <a16:creationId xmlns:a16="http://schemas.microsoft.com/office/drawing/2014/main" id="{821085D3-DB7B-DBA9-390D-D4523F822B6E}"/>
              </a:ext>
            </a:extLst>
          </p:cNvPr>
          <p:cNvSpPr>
            <a:spLocks noGrp="1"/>
          </p:cNvSpPr>
          <p:nvPr>
            <p:ph type="body" sz="quarter" idx="12" hasCustomPrompt="1"/>
          </p:nvPr>
        </p:nvSpPr>
        <p:spPr>
          <a:xfrm>
            <a:off x="416859" y="2031449"/>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Intro text to go. Intro text frames the message, offering a quick snapshot before the detail unfolds.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dirty="0"/>
          </a:p>
          <a:p>
            <a:pPr lvl="0"/>
            <a:endParaRPr lang="en-US" dirty="0"/>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pic>
        <p:nvPicPr>
          <p:cNvPr id="20" name="Picture 19">
            <a:extLst>
              <a:ext uri="{FF2B5EF4-FFF2-40B4-BE49-F238E27FC236}">
                <a16:creationId xmlns:a16="http://schemas.microsoft.com/office/drawing/2014/main" id="{511321F9-B2F1-4C40-998B-9BFA2A60D92C}"/>
              </a:ext>
            </a:extLst>
          </p:cNvPr>
          <p:cNvPicPr>
            <a:picLocks noChangeAspect="1"/>
          </p:cNvPicPr>
          <p:nvPr userDrawn="1"/>
        </p:nvPicPr>
        <p:blipFill>
          <a:blip r:embed="rId2"/>
          <a:srcRect r="37778" b="34839"/>
          <a:stretch>
            <a:fillRect/>
          </a:stretch>
        </p:blipFill>
        <p:spPr>
          <a:xfrm>
            <a:off x="8564921" y="3059595"/>
            <a:ext cx="3627080" cy="3798406"/>
          </a:xfrm>
          <a:prstGeom prst="rect">
            <a:avLst/>
          </a:prstGeom>
        </p:spPr>
      </p:pic>
      <p:sp>
        <p:nvSpPr>
          <p:cNvPr id="2" name="Text Placeholder 15">
            <a:extLst>
              <a:ext uri="{FF2B5EF4-FFF2-40B4-BE49-F238E27FC236}">
                <a16:creationId xmlns:a16="http://schemas.microsoft.com/office/drawing/2014/main" id="{67A98F40-B04E-D240-2AD2-774773670CA2}"/>
              </a:ext>
            </a:extLst>
          </p:cNvPr>
          <p:cNvSpPr>
            <a:spLocks noGrp="1"/>
          </p:cNvSpPr>
          <p:nvPr>
            <p:ph type="body" sz="quarter" idx="13" hasCustomPrompt="1"/>
          </p:nvPr>
        </p:nvSpPr>
        <p:spPr>
          <a:xfrm>
            <a:off x="416859" y="4045176"/>
            <a:ext cx="5945840" cy="1827244"/>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sz="2000" i="0" smtClean="0">
                <a:solidFill>
                  <a:schemeClr val="tx2"/>
                </a:solidFill>
                <a:effectLst/>
                <a:latin typeface="Manrope Medium" pitchFamily="2" charset="0"/>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Summary text to go here.</a:t>
            </a:r>
          </a:p>
        </p:txBody>
      </p:sp>
    </p:spTree>
    <p:extLst>
      <p:ext uri="{BB962C8B-B14F-4D97-AF65-F5344CB8AC3E}">
        <p14:creationId xmlns:p14="http://schemas.microsoft.com/office/powerpoint/2010/main" val="690858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6C396A35-C0B8-5858-A90A-32D2D05F3FA8}"/>
              </a:ext>
            </a:extLst>
          </p:cNvPr>
          <p:cNvSpPr>
            <a:spLocks noGrp="1"/>
          </p:cNvSpPr>
          <p:nvPr>
            <p:ph type="body" sz="quarter" idx="11" hasCustomPrompt="1"/>
          </p:nvPr>
        </p:nvSpPr>
        <p:spPr>
          <a:xfrm>
            <a:off x="416859" y="445214"/>
            <a:ext cx="5945840" cy="608333"/>
          </a:xfrm>
          <a:prstGeom prst="rect">
            <a:avLst/>
          </a:prstGeom>
        </p:spPr>
        <p:txBody>
          <a:bodyPr lIns="0"/>
          <a:lstStyle>
            <a:lvl1pPr marL="0" indent="0" algn="l">
              <a:spcBef>
                <a:spcPts val="0"/>
              </a:spcBef>
              <a:buNone/>
              <a:defRPr sz="3600" b="1" i="0">
                <a:solidFill>
                  <a:schemeClr val="tx2"/>
                </a:solidFill>
                <a:latin typeface="Montreuil Black" panose="020B0504040404060203" pitchFamily="34" charset="0"/>
              </a:defRPr>
            </a:lvl1pPr>
          </a:lstStyle>
          <a:p>
            <a:pPr lvl="0"/>
            <a:r>
              <a:rPr lang="en-US" dirty="0"/>
              <a:t>Title here</a:t>
            </a:r>
          </a:p>
        </p:txBody>
      </p:sp>
      <p:sp>
        <p:nvSpPr>
          <p:cNvPr id="18" name="Text Placeholder 13">
            <a:extLst>
              <a:ext uri="{FF2B5EF4-FFF2-40B4-BE49-F238E27FC236}">
                <a16:creationId xmlns:a16="http://schemas.microsoft.com/office/drawing/2014/main" id="{FCF506AB-4B22-820F-0439-D6D65E04CAF5}"/>
              </a:ext>
            </a:extLst>
          </p:cNvPr>
          <p:cNvSpPr>
            <a:spLocks noGrp="1"/>
          </p:cNvSpPr>
          <p:nvPr>
            <p:ph type="body" sz="quarter" idx="10" hasCustomPrompt="1"/>
          </p:nvPr>
        </p:nvSpPr>
        <p:spPr>
          <a:xfrm>
            <a:off x="416859" y="6412786"/>
            <a:ext cx="7643776" cy="226547"/>
          </a:xfrm>
          <a:prstGeom prst="rect">
            <a:avLst/>
          </a:prstGeom>
        </p:spPr>
        <p:txBody>
          <a:bodyPr wrap="none" lIns="0" anchor="ctr" anchorCtr="0"/>
          <a:lstStyle>
            <a:lvl1pPr>
              <a:lnSpc>
                <a:spcPct val="100000"/>
              </a:lnSpc>
              <a:spcBef>
                <a:spcPts val="0"/>
              </a:spcBef>
              <a:buNone/>
              <a:defRPr sz="1000" b="1" i="0">
                <a:solidFill>
                  <a:schemeClr val="tx2"/>
                </a:solidFill>
                <a:latin typeface="Manrope Medium" pitchFamily="2" charset="0"/>
                <a:cs typeface="Arial" panose="020B0604020202020204" pitchFamily="34"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b="0" i="0" dirty="0">
                <a:latin typeface="Arial" panose="020B0604020202020204" pitchFamily="34" charset="0"/>
                <a:cs typeface="Arial" panose="020B0604020202020204" pitchFamily="34" charset="0"/>
              </a:rPr>
              <a:t>Presentation title</a:t>
            </a:r>
          </a:p>
        </p:txBody>
      </p:sp>
      <p:sp>
        <p:nvSpPr>
          <p:cNvPr id="2" name="Text Placeholder 15">
            <a:extLst>
              <a:ext uri="{FF2B5EF4-FFF2-40B4-BE49-F238E27FC236}">
                <a16:creationId xmlns:a16="http://schemas.microsoft.com/office/drawing/2014/main" id="{81F7EFA0-AD91-B77E-78B8-FD6B76F7F0C2}"/>
              </a:ext>
            </a:extLst>
          </p:cNvPr>
          <p:cNvSpPr>
            <a:spLocks noGrp="1"/>
          </p:cNvSpPr>
          <p:nvPr>
            <p:ph type="body" sz="quarter" idx="12" hasCustomPrompt="1"/>
          </p:nvPr>
        </p:nvSpPr>
        <p:spPr>
          <a:xfrm>
            <a:off x="416859" y="2031449"/>
            <a:ext cx="5945840" cy="1308099"/>
          </a:xfrm>
          <a:prstGeom prst="rect">
            <a:avLst/>
          </a:prstGeom>
        </p:spPr>
        <p:txBody>
          <a:bodyPr l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lang="en-GB" i="0" smtClean="0">
                <a:solidFill>
                  <a:schemeClr val="tx2"/>
                </a:solidFill>
                <a:effectLst/>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Intro text to go. Intro text frames the message, offering a quick snapshot before the detail unfolds.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dirty="0"/>
          </a:p>
          <a:p>
            <a:pPr lvl="0"/>
            <a:endParaRPr lang="en-US" dirty="0"/>
          </a:p>
        </p:txBody>
      </p:sp>
      <p:pic>
        <p:nvPicPr>
          <p:cNvPr id="4" name="Picture 3">
            <a:extLst>
              <a:ext uri="{FF2B5EF4-FFF2-40B4-BE49-F238E27FC236}">
                <a16:creationId xmlns:a16="http://schemas.microsoft.com/office/drawing/2014/main" id="{E279FB44-EC9D-ED17-9E76-6DA172ECCA0D}"/>
              </a:ext>
            </a:extLst>
          </p:cNvPr>
          <p:cNvPicPr>
            <a:picLocks noChangeAspect="1"/>
          </p:cNvPicPr>
          <p:nvPr userDrawn="1"/>
        </p:nvPicPr>
        <p:blipFill>
          <a:blip r:embed="rId2"/>
          <a:srcRect r="37778" b="34839"/>
          <a:stretch>
            <a:fillRect/>
          </a:stretch>
        </p:blipFill>
        <p:spPr>
          <a:xfrm>
            <a:off x="8564921" y="3059595"/>
            <a:ext cx="3627080" cy="3798406"/>
          </a:xfrm>
          <a:prstGeom prst="rect">
            <a:avLst/>
          </a:prstGeom>
        </p:spPr>
      </p:pic>
      <p:sp>
        <p:nvSpPr>
          <p:cNvPr id="5" name="Text Placeholder 15">
            <a:extLst>
              <a:ext uri="{FF2B5EF4-FFF2-40B4-BE49-F238E27FC236}">
                <a16:creationId xmlns:a16="http://schemas.microsoft.com/office/drawing/2014/main" id="{EEE0B7BE-226E-121D-478A-0CAACE2FA0FD}"/>
              </a:ext>
            </a:extLst>
          </p:cNvPr>
          <p:cNvSpPr>
            <a:spLocks noGrp="1"/>
          </p:cNvSpPr>
          <p:nvPr>
            <p:ph type="body" sz="quarter" idx="13" hasCustomPrompt="1"/>
          </p:nvPr>
        </p:nvSpPr>
        <p:spPr>
          <a:xfrm>
            <a:off x="416859" y="3615342"/>
            <a:ext cx="5945840" cy="1022885"/>
          </a:xfrm>
          <a:prstGeom prst="rect">
            <a:avLst/>
          </a:prstGeom>
        </p:spPr>
        <p:txBody>
          <a:bodyPr lIns="0"/>
          <a:lstStyle>
            <a:lvl1pPr marL="342900" marR="0" indent="-342900" algn="l" defTabSz="914400" rtl="0" eaLnBrk="1" fontAlgn="auto" latinLnBrk="0" hangingPunct="1">
              <a:lnSpc>
                <a:spcPct val="90000"/>
              </a:lnSpc>
              <a:spcBef>
                <a:spcPts val="0"/>
              </a:spcBef>
              <a:spcAft>
                <a:spcPts val="0"/>
              </a:spcAft>
              <a:buClrTx/>
              <a:buSzTx/>
              <a:buFont typeface="Wingdings" pitchFamily="2" charset="2"/>
              <a:buChar char="§"/>
              <a:tabLst/>
              <a:defRPr lang="en-GB" sz="1600" i="0">
                <a:solidFill>
                  <a:schemeClr val="tx2"/>
                </a:solidFill>
                <a:effectLst/>
                <a:latin typeface="Manrope Medium" pitchFamily="2" charset="0"/>
              </a:defRPr>
            </a:lvl1pPr>
          </a:lstStyle>
          <a:p>
            <a:pPr marL="342900" marR="0" lvl="0" indent="-342900" algn="l" defTabSz="914400" rtl="0" eaLnBrk="1" fontAlgn="auto" latinLnBrk="0" hangingPunct="1">
              <a:lnSpc>
                <a:spcPct val="90000"/>
              </a:lnSpc>
              <a:spcBef>
                <a:spcPts val="0"/>
              </a:spcBef>
              <a:spcAft>
                <a:spcPts val="0"/>
              </a:spcAft>
              <a:buClrTx/>
              <a:buSzTx/>
              <a:tabLst/>
              <a:defRPr/>
            </a:pPr>
            <a:r>
              <a:rPr lang="en-US" dirty="0"/>
              <a:t>Bullet point here.</a:t>
            </a:r>
          </a:p>
          <a:p>
            <a:pPr marL="342900" marR="0" lvl="0" indent="-342900" algn="l" defTabSz="914400" rtl="0" eaLnBrk="1" fontAlgn="auto" latinLnBrk="0" hangingPunct="1">
              <a:lnSpc>
                <a:spcPct val="90000"/>
              </a:lnSpc>
              <a:spcBef>
                <a:spcPts val="0"/>
              </a:spcBef>
              <a:spcAft>
                <a:spcPts val="0"/>
              </a:spcAft>
              <a:buClrTx/>
              <a:buSzTx/>
              <a:buFont typeface="Wingdings" pitchFamily="2" charset="2"/>
              <a:buChar char="§"/>
              <a:tabLst/>
              <a:defRPr/>
            </a:pPr>
            <a:r>
              <a:rPr lang="en-US" dirty="0"/>
              <a:t>Bullet point here.</a:t>
            </a:r>
          </a:p>
          <a:p>
            <a:pPr marL="342900" marR="0" lvl="0" indent="-342900" algn="l" defTabSz="914400" rtl="0" eaLnBrk="1" fontAlgn="auto" latinLnBrk="0" hangingPunct="1">
              <a:lnSpc>
                <a:spcPct val="90000"/>
              </a:lnSpc>
              <a:spcBef>
                <a:spcPts val="0"/>
              </a:spcBef>
              <a:spcAft>
                <a:spcPts val="0"/>
              </a:spcAft>
              <a:buClrTx/>
              <a:buSzTx/>
              <a:buFont typeface="Wingdings" pitchFamily="2" charset="2"/>
              <a:buChar char="§"/>
              <a:tabLst/>
              <a:defRPr/>
            </a:pPr>
            <a:r>
              <a:rPr lang="en-US" dirty="0"/>
              <a:t>Bullet point here.</a:t>
            </a:r>
          </a:p>
          <a:p>
            <a:pPr marL="342900" marR="0" lvl="0" indent="-342900" algn="l" defTabSz="914400" rtl="0" eaLnBrk="1" fontAlgn="auto" latinLnBrk="0" hangingPunct="1">
              <a:lnSpc>
                <a:spcPct val="90000"/>
              </a:lnSpc>
              <a:spcBef>
                <a:spcPts val="0"/>
              </a:spcBef>
              <a:spcAft>
                <a:spcPts val="0"/>
              </a:spcAft>
              <a:buClrTx/>
              <a:buSzTx/>
              <a:tabLst/>
              <a:defRPr/>
            </a:pPr>
            <a:endParaRPr lang="en-US" dirty="0"/>
          </a:p>
        </p:txBody>
      </p:sp>
    </p:spTree>
    <p:extLst>
      <p:ext uri="{BB962C8B-B14F-4D97-AF65-F5344CB8AC3E}">
        <p14:creationId xmlns:p14="http://schemas.microsoft.com/office/powerpoint/2010/main" val="19004457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809E5AA-BA5E-5885-F982-C94BEF34E798}"/>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3703534"/>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85" r:id="rId3"/>
    <p:sldLayoutId id="2147483686" r:id="rId4"/>
    <p:sldLayoutId id="2147483687" r:id="rId5"/>
    <p:sldLayoutId id="214748368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2DE7A-833B-8929-D831-FCBCCF7812B2}"/>
              </a:ext>
            </a:extLst>
          </p:cNvPr>
          <p:cNvSpPr/>
          <p:nvPr userDrawn="1"/>
        </p:nvSpPr>
        <p:spPr>
          <a:xfrm>
            <a:off x="0" y="-9939"/>
            <a:ext cx="12192000" cy="14709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FD3595C-1AE4-9536-2BE6-DE00E7127CB5}"/>
              </a:ext>
            </a:extLst>
          </p:cNvPr>
          <p:cNvPicPr>
            <a:picLocks noChangeAspect="1"/>
          </p:cNvPicPr>
          <p:nvPr userDrawn="1"/>
        </p:nvPicPr>
        <p:blipFill>
          <a:blip r:embed="rId7"/>
          <a:stretch>
            <a:fillRect/>
          </a:stretch>
        </p:blipFill>
        <p:spPr>
          <a:xfrm>
            <a:off x="11171335" y="415397"/>
            <a:ext cx="616473" cy="695739"/>
          </a:xfrm>
          <a:prstGeom prst="rect">
            <a:avLst/>
          </a:prstGeom>
        </p:spPr>
      </p:pic>
      <p:cxnSp>
        <p:nvCxnSpPr>
          <p:cNvPr id="9" name="Straight Connector 8">
            <a:extLst>
              <a:ext uri="{FF2B5EF4-FFF2-40B4-BE49-F238E27FC236}">
                <a16:creationId xmlns:a16="http://schemas.microsoft.com/office/drawing/2014/main" id="{A135F00F-AE0C-BB59-3994-90C968F4B567}"/>
              </a:ext>
            </a:extLst>
          </p:cNvPr>
          <p:cNvCxnSpPr>
            <a:cxnSpLocks/>
          </p:cNvCxnSpPr>
          <p:nvPr userDrawn="1"/>
        </p:nvCxnSpPr>
        <p:spPr>
          <a:xfrm>
            <a:off x="416859" y="6311347"/>
            <a:ext cx="11370949"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0104501"/>
      </p:ext>
    </p:extLst>
  </p:cSld>
  <p:clrMap bg1="lt1" tx1="dk1" bg2="lt2" tx2="dk2" accent1="accent1" accent2="accent2" accent3="accent3" accent4="accent4" accent5="accent5" accent6="accent6" hlink="hlink" folHlink="folHlink"/>
  <p:sldLayoutIdLst>
    <p:sldLayoutId id="2147483660" r:id="rId1"/>
    <p:sldLayoutId id="2147483657" r:id="rId2"/>
    <p:sldLayoutId id="2147483661"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4D1FF8-86B8-5432-B4F6-D8FBAB936402}"/>
              </a:ext>
            </a:extLst>
          </p:cNvPr>
          <p:cNvSpPr>
            <a:spLocks noGrp="1"/>
          </p:cNvSpPr>
          <p:nvPr>
            <p:ph type="body" sz="quarter" idx="11"/>
          </p:nvPr>
        </p:nvSpPr>
        <p:spPr>
          <a:xfrm>
            <a:off x="411480" y="1938528"/>
            <a:ext cx="5943600" cy="1828800"/>
          </a:xfrm>
        </p:spPr>
        <p:txBody>
          <a:bodyPr wrap="square" lIns="18288" tIns="0" rIns="18288" bIns="0" anchor="t"/>
          <a:lstStyle/>
          <a:p>
            <a:pPr algn="l">
              <a:lnSpc>
                <a:spcPct val="92000"/>
              </a:lnSpc>
              <a:spcAft>
                <a:spcPts val="0"/>
              </a:spcAft>
            </a:pPr>
            <a:r>
              <a:rPr lang="en-GB" sz="4800" b="1" dirty="0">
                <a:solidFill>
                  <a:srgbClr val="000000"/>
                </a:solidFill>
                <a:latin typeface="+mj-lt"/>
              </a:rPr>
              <a:t>Communication:</a:t>
            </a:r>
          </a:p>
          <a:p>
            <a:pPr algn="l">
              <a:lnSpc>
                <a:spcPct val="92000"/>
              </a:lnSpc>
              <a:spcAft>
                <a:spcPts val="0"/>
              </a:spcAft>
            </a:pPr>
            <a:r>
              <a:rPr lang="en-GB" sz="4800" b="1" dirty="0">
                <a:solidFill>
                  <a:srgbClr val="000000"/>
                </a:solidFill>
                <a:latin typeface="+mj-lt"/>
              </a:rPr>
              <a:t>The Superpower for</a:t>
            </a:r>
          </a:p>
          <a:p>
            <a:pPr algn="l">
              <a:lnSpc>
                <a:spcPct val="92000"/>
              </a:lnSpc>
              <a:spcAft>
                <a:spcPts val="0"/>
              </a:spcAft>
            </a:pPr>
            <a:r>
              <a:rPr lang="en-GB" sz="4800" b="1" dirty="0">
                <a:solidFill>
                  <a:srgbClr val="000000"/>
                </a:solidFill>
                <a:latin typeface="+mj-lt"/>
              </a:rPr>
              <a:t>Culture Change</a:t>
            </a:r>
          </a:p>
        </p:txBody>
      </p:sp>
      <p:sp>
        <p:nvSpPr>
          <p:cNvPr id="4" name="Text Placeholder 3">
            <a:extLst>
              <a:ext uri="{FF2B5EF4-FFF2-40B4-BE49-F238E27FC236}">
                <a16:creationId xmlns:a16="http://schemas.microsoft.com/office/drawing/2014/main" id="{B711A823-0829-AD59-B41F-E8E7342E59B6}"/>
              </a:ext>
            </a:extLst>
          </p:cNvPr>
          <p:cNvSpPr>
            <a:spLocks noGrp="1"/>
          </p:cNvSpPr>
          <p:nvPr>
            <p:ph type="body" sz="quarter" idx="13"/>
          </p:nvPr>
        </p:nvSpPr>
        <p:spPr>
          <a:xfrm>
            <a:off x="411480" y="4297680"/>
            <a:ext cx="3840480" cy="658368"/>
          </a:xfrm>
        </p:spPr>
        <p:txBody>
          <a:bodyPr wrap="square" lIns="18288" tIns="0" rIns="18288" bIns="0" anchor="t"/>
          <a:lstStyle/>
          <a:p>
            <a:pPr algn="l">
              <a:lnSpc>
                <a:spcPct val="105000"/>
              </a:lnSpc>
              <a:spcAft>
                <a:spcPts val="0"/>
              </a:spcAft>
            </a:pPr>
            <a:r>
              <a:rPr lang="en-GB" b="0" dirty="0">
                <a:solidFill>
                  <a:srgbClr val="000000"/>
                </a:solidFill>
                <a:latin typeface="+mn-lt"/>
              </a:rPr>
              <a:t>Jennifer Sproul</a:t>
            </a:r>
          </a:p>
          <a:p>
            <a:pPr algn="l">
              <a:lnSpc>
                <a:spcPct val="105000"/>
              </a:lnSpc>
              <a:spcAft>
                <a:spcPts val="0"/>
              </a:spcAft>
            </a:pPr>
            <a:r>
              <a:rPr lang="en-GB" b="0" dirty="0">
                <a:solidFill>
                  <a:srgbClr val="000000"/>
                </a:solidFill>
                <a:latin typeface="+mn-lt"/>
              </a:rPr>
              <a:t>Chief Executive</a:t>
            </a:r>
          </a:p>
        </p:txBody>
      </p:sp>
    </p:spTree>
    <p:extLst>
      <p:ext uri="{BB962C8B-B14F-4D97-AF65-F5344CB8AC3E}">
        <p14:creationId xmlns:p14="http://schemas.microsoft.com/office/powerpoint/2010/main" val="957122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52A5C782-FA52-6D16-ED82-693A28628768}"/>
              </a:ext>
            </a:extLst>
          </p:cNvPr>
          <p:cNvPicPr>
            <a:picLocks noChangeAspect="1"/>
          </p:cNvPicPr>
          <p:nvPr/>
        </p:nvPicPr>
        <p:blipFill>
          <a:blip r:embed="rId3">
            <a:extLst>
              <a:ext uri="{28A0092B-C50C-407E-A947-70E740481C1C}">
                <a14:useLocalDpi xmlns:a14="http://schemas.microsoft.com/office/drawing/2010/main" val="0"/>
              </a:ext>
            </a:extLst>
          </a:blip>
          <a:srcRect r="32004"/>
          <a:stretch>
            <a:fillRect/>
          </a:stretch>
        </p:blipFill>
        <p:spPr>
          <a:xfrm>
            <a:off x="8865381" y="3163824"/>
            <a:ext cx="3360071" cy="3694176"/>
          </a:xfrm>
          <a:prstGeom prst="rect">
            <a:avLst/>
          </a:prstGeom>
          <a:noFill/>
        </p:spPr>
      </p:pic>
      <p:sp>
        <p:nvSpPr>
          <p:cNvPr id="2" name="Text Placeholder 1">
            <a:extLst>
              <a:ext uri="{FF2B5EF4-FFF2-40B4-BE49-F238E27FC236}">
                <a16:creationId xmlns:a16="http://schemas.microsoft.com/office/drawing/2014/main" id="{411E37F8-8423-3F59-B3F9-6CA242E44D57}"/>
              </a:ext>
            </a:extLst>
          </p:cNvPr>
          <p:cNvSpPr>
            <a:spLocks noGrp="1"/>
          </p:cNvSpPr>
          <p:nvPr>
            <p:ph type="body" sz="quarter" idx="11"/>
          </p:nvPr>
        </p:nvSpPr>
        <p:spPr>
          <a:xfrm>
            <a:off x="411480" y="228600"/>
            <a:ext cx="6949440" cy="1024128"/>
          </a:xfrm>
        </p:spPr>
        <p:txBody>
          <a:bodyPr wrap="square" lIns="18288" tIns="0" rIns="18288" bIns="0" anchor="t"/>
          <a:lstStyle/>
          <a:p>
            <a:pPr algn="l">
              <a:lnSpc>
                <a:spcPct val="92000"/>
              </a:lnSpc>
              <a:spcAft>
                <a:spcPts val="0"/>
              </a:spcAft>
            </a:pPr>
            <a:r>
              <a:rPr lang="en-GB" sz="3000" b="1" dirty="0">
                <a:solidFill>
                  <a:srgbClr val="000000"/>
                </a:solidFill>
                <a:latin typeface="+mj-lt"/>
              </a:rPr>
              <a:t>Five principles for</a:t>
            </a:r>
          </a:p>
          <a:p>
            <a:pPr algn="l">
              <a:lnSpc>
                <a:spcPct val="92000"/>
              </a:lnSpc>
              <a:spcAft>
                <a:spcPts val="0"/>
              </a:spcAft>
            </a:pPr>
            <a:r>
              <a:rPr lang="en-GB" sz="3000" b="1" dirty="0">
                <a:solidFill>
                  <a:srgbClr val="000000"/>
                </a:solidFill>
                <a:latin typeface="+mj-lt"/>
              </a:rPr>
              <a:t>communicating culture change</a:t>
            </a:r>
          </a:p>
        </p:txBody>
      </p:sp>
      <p:sp>
        <p:nvSpPr>
          <p:cNvPr id="3" name="Text Placeholder 2">
            <a:extLst>
              <a:ext uri="{FF2B5EF4-FFF2-40B4-BE49-F238E27FC236}">
                <a16:creationId xmlns:a16="http://schemas.microsoft.com/office/drawing/2014/main" id="{468FC6A8-F089-98F6-C169-3A06F1127E04}"/>
              </a:ext>
            </a:extLst>
          </p:cNvPr>
          <p:cNvSpPr>
            <a:spLocks noGrp="1"/>
          </p:cNvSpPr>
          <p:nvPr>
            <p:ph type="body" sz="quarter" idx="10"/>
          </p:nvPr>
        </p:nvSpPr>
        <p:spPr/>
        <p:txBody>
          <a:bodyPr wrap="square"/>
          <a:lstStyle/>
          <a:p>
            <a:endParaRPr lang="en-GB" dirty="0"/>
          </a:p>
        </p:txBody>
      </p:sp>
      <p:sp>
        <p:nvSpPr>
          <p:cNvPr id="4" name="TextBox 3"/>
          <p:cNvSpPr txBox="1"/>
          <p:nvPr/>
        </p:nvSpPr>
        <p:spPr>
          <a:xfrm>
            <a:off x="749808" y="1627632"/>
            <a:ext cx="10836450" cy="384048"/>
          </a:xfrm>
          <a:prstGeom prst="rect">
            <a:avLst/>
          </a:prstGeom>
          <a:noFill/>
        </p:spPr>
        <p:txBody>
          <a:bodyPr wrap="square" lIns="18288" tIns="0" rIns="18288" bIns="0" anchor="t"/>
          <a:lstStyle/>
          <a:p>
            <a:pPr algn="l">
              <a:lnSpc>
                <a:spcPct val="100000"/>
              </a:lnSpc>
              <a:spcAft>
                <a:spcPts val="0"/>
              </a:spcAft>
            </a:pPr>
            <a:r>
              <a:rPr lang="en-GB" sz="1700" b="0" dirty="0">
                <a:solidFill>
                  <a:srgbClr val="000000"/>
                </a:solidFill>
              </a:rPr>
              <a:t>Culture change lands when people understand the why, see themselves in the story and have a way to act.</a:t>
            </a:r>
          </a:p>
        </p:txBody>
      </p:sp>
      <p:cxnSp>
        <p:nvCxnSpPr>
          <p:cNvPr id="5" name="Connector 4"/>
          <p:cNvCxnSpPr/>
          <p:nvPr/>
        </p:nvCxnSpPr>
        <p:spPr>
          <a:xfrm>
            <a:off x="749808" y="2246876"/>
            <a:ext cx="10268712" cy="0"/>
          </a:xfrm>
          <a:prstGeom prst="line">
            <a:avLst/>
          </a:prstGeom>
          <a:ln w="10160">
            <a:solidFill>
              <a:srgbClr val="A0A0A0"/>
            </a:solidFill>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749808" y="2468880"/>
            <a:ext cx="384048" cy="384048"/>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Calibri"/>
              </a:rPr>
              <a:t>1</a:t>
            </a:r>
          </a:p>
        </p:txBody>
      </p:sp>
      <p:sp>
        <p:nvSpPr>
          <p:cNvPr id="7" name="TextBox 6"/>
          <p:cNvSpPr txBox="1"/>
          <p:nvPr/>
        </p:nvSpPr>
        <p:spPr>
          <a:xfrm>
            <a:off x="1280160" y="2450592"/>
            <a:ext cx="4526280" cy="274320"/>
          </a:xfrm>
          <a:prstGeom prst="rect">
            <a:avLst/>
          </a:prstGeom>
          <a:noFill/>
        </p:spPr>
        <p:txBody>
          <a:bodyPr wrap="square" lIns="18288" tIns="0" rIns="18288" bIns="0" anchor="t"/>
          <a:lstStyle/>
          <a:p>
            <a:pPr algn="l">
              <a:lnSpc>
                <a:spcPct val="105000"/>
              </a:lnSpc>
              <a:spcAft>
                <a:spcPts val="0"/>
              </a:spcAft>
            </a:pPr>
            <a:r>
              <a:rPr sz="1600" b="1" i="0" dirty="0">
                <a:solidFill>
                  <a:srgbClr val="000000"/>
                </a:solidFill>
                <a:latin typeface="+mj-lt"/>
              </a:rPr>
              <a:t>Lead with meaning, not messaging</a:t>
            </a:r>
          </a:p>
        </p:txBody>
      </p:sp>
      <p:sp>
        <p:nvSpPr>
          <p:cNvPr id="8" name="TextBox 7"/>
          <p:cNvSpPr txBox="1"/>
          <p:nvPr/>
        </p:nvSpPr>
        <p:spPr>
          <a:xfrm>
            <a:off x="1280160" y="2798064"/>
            <a:ext cx="4663440" cy="694944"/>
          </a:xfrm>
          <a:prstGeom prst="rect">
            <a:avLst/>
          </a:prstGeom>
          <a:noFill/>
        </p:spPr>
        <p:txBody>
          <a:bodyPr wrap="square" lIns="18288" tIns="0" rIns="18288" bIns="0" anchor="t"/>
          <a:lstStyle/>
          <a:p>
            <a:pPr algn="l">
              <a:lnSpc>
                <a:spcPct val="105000"/>
              </a:lnSpc>
              <a:spcAft>
                <a:spcPts val="0"/>
              </a:spcAft>
            </a:pPr>
            <a:r>
              <a:rPr sz="1420" b="0" i="0" dirty="0">
                <a:solidFill>
                  <a:srgbClr val="1A1A1A"/>
                </a:solidFill>
              </a:rPr>
              <a:t>Connect the change to purpose and values — the why before the what.</a:t>
            </a:r>
          </a:p>
        </p:txBody>
      </p:sp>
      <p:sp>
        <p:nvSpPr>
          <p:cNvPr id="9" name="Oval 8"/>
          <p:cNvSpPr/>
          <p:nvPr/>
        </p:nvSpPr>
        <p:spPr>
          <a:xfrm>
            <a:off x="749808" y="3584448"/>
            <a:ext cx="384048" cy="384048"/>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Calibri"/>
              </a:rPr>
              <a:t>2</a:t>
            </a:r>
          </a:p>
        </p:txBody>
      </p:sp>
      <p:sp>
        <p:nvSpPr>
          <p:cNvPr id="10" name="TextBox 9"/>
          <p:cNvSpPr txBox="1"/>
          <p:nvPr/>
        </p:nvSpPr>
        <p:spPr>
          <a:xfrm>
            <a:off x="1280160" y="3566160"/>
            <a:ext cx="4526280" cy="274320"/>
          </a:xfrm>
          <a:prstGeom prst="rect">
            <a:avLst/>
          </a:prstGeom>
          <a:noFill/>
        </p:spPr>
        <p:txBody>
          <a:bodyPr wrap="square" lIns="18288" tIns="0" rIns="18288" bIns="0" anchor="t"/>
          <a:lstStyle/>
          <a:p>
            <a:pPr algn="l">
              <a:lnSpc>
                <a:spcPct val="105000"/>
              </a:lnSpc>
              <a:spcAft>
                <a:spcPts val="0"/>
              </a:spcAft>
            </a:pPr>
            <a:r>
              <a:rPr sz="1600" b="1" i="0" dirty="0">
                <a:solidFill>
                  <a:srgbClr val="000000"/>
                </a:solidFill>
                <a:latin typeface="+mj-lt"/>
              </a:rPr>
              <a:t>Make it human</a:t>
            </a:r>
          </a:p>
        </p:txBody>
      </p:sp>
      <p:sp>
        <p:nvSpPr>
          <p:cNvPr id="11" name="TextBox 10"/>
          <p:cNvSpPr txBox="1"/>
          <p:nvPr/>
        </p:nvSpPr>
        <p:spPr>
          <a:xfrm>
            <a:off x="1280160" y="3913632"/>
            <a:ext cx="4663440" cy="694944"/>
          </a:xfrm>
          <a:prstGeom prst="rect">
            <a:avLst/>
          </a:prstGeom>
          <a:noFill/>
        </p:spPr>
        <p:txBody>
          <a:bodyPr wrap="square" lIns="18288" tIns="0" rIns="18288" bIns="0" anchor="t"/>
          <a:lstStyle/>
          <a:p>
            <a:pPr algn="l">
              <a:lnSpc>
                <a:spcPct val="105000"/>
              </a:lnSpc>
              <a:spcAft>
                <a:spcPts val="0"/>
              </a:spcAft>
            </a:pPr>
            <a:r>
              <a:rPr sz="1420" b="0" i="0" dirty="0">
                <a:solidFill>
                  <a:srgbClr val="1A1A1A"/>
                </a:solidFill>
              </a:rPr>
              <a:t>Use colleague stories, local impact and practical examples. Avoid corporate abstraction.</a:t>
            </a:r>
          </a:p>
        </p:txBody>
      </p:sp>
      <p:sp>
        <p:nvSpPr>
          <p:cNvPr id="12" name="Oval 11"/>
          <p:cNvSpPr/>
          <p:nvPr/>
        </p:nvSpPr>
        <p:spPr>
          <a:xfrm>
            <a:off x="749808" y="4700016"/>
            <a:ext cx="384048" cy="384048"/>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Calibri"/>
              </a:rPr>
              <a:t>3</a:t>
            </a:r>
          </a:p>
        </p:txBody>
      </p:sp>
      <p:sp>
        <p:nvSpPr>
          <p:cNvPr id="13" name="TextBox 12"/>
          <p:cNvSpPr txBox="1"/>
          <p:nvPr/>
        </p:nvSpPr>
        <p:spPr>
          <a:xfrm>
            <a:off x="1280160" y="4681728"/>
            <a:ext cx="4526280" cy="274320"/>
          </a:xfrm>
          <a:prstGeom prst="rect">
            <a:avLst/>
          </a:prstGeom>
          <a:noFill/>
        </p:spPr>
        <p:txBody>
          <a:bodyPr wrap="square" lIns="18288" tIns="0" rIns="18288" bIns="0" anchor="t"/>
          <a:lstStyle/>
          <a:p>
            <a:pPr algn="l">
              <a:lnSpc>
                <a:spcPct val="105000"/>
              </a:lnSpc>
              <a:spcAft>
                <a:spcPts val="0"/>
              </a:spcAft>
            </a:pPr>
            <a:r>
              <a:rPr sz="1600" b="1" i="0" dirty="0">
                <a:solidFill>
                  <a:srgbClr val="000000"/>
                </a:solidFill>
                <a:latin typeface="+mj-lt"/>
              </a:rPr>
              <a:t>Equip your managers</a:t>
            </a:r>
          </a:p>
        </p:txBody>
      </p:sp>
      <p:sp>
        <p:nvSpPr>
          <p:cNvPr id="14" name="TextBox 13"/>
          <p:cNvSpPr txBox="1"/>
          <p:nvPr/>
        </p:nvSpPr>
        <p:spPr>
          <a:xfrm>
            <a:off x="1280160" y="5029200"/>
            <a:ext cx="4663440" cy="694944"/>
          </a:xfrm>
          <a:prstGeom prst="rect">
            <a:avLst/>
          </a:prstGeom>
          <a:noFill/>
        </p:spPr>
        <p:txBody>
          <a:bodyPr wrap="square" lIns="18288" tIns="0" rIns="18288" bIns="0" anchor="t"/>
          <a:lstStyle/>
          <a:p>
            <a:pPr algn="l">
              <a:lnSpc>
                <a:spcPct val="105000"/>
              </a:lnSpc>
              <a:spcAft>
                <a:spcPts val="0"/>
              </a:spcAft>
            </a:pPr>
            <a:r>
              <a:rPr sz="1420" b="0" i="0" dirty="0">
                <a:solidFill>
                  <a:srgbClr val="1A1A1A"/>
                </a:solidFill>
              </a:rPr>
              <a:t>Give managers the narrative, FAQs and confidence to hold real conversations.</a:t>
            </a:r>
          </a:p>
        </p:txBody>
      </p:sp>
      <p:sp>
        <p:nvSpPr>
          <p:cNvPr id="15" name="Oval 14"/>
          <p:cNvSpPr/>
          <p:nvPr/>
        </p:nvSpPr>
        <p:spPr>
          <a:xfrm>
            <a:off x="6172200" y="2468880"/>
            <a:ext cx="384048" cy="384048"/>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Calibri"/>
              </a:rPr>
              <a:t>4</a:t>
            </a:r>
          </a:p>
        </p:txBody>
      </p:sp>
      <p:sp>
        <p:nvSpPr>
          <p:cNvPr id="16" name="TextBox 15"/>
          <p:cNvSpPr txBox="1"/>
          <p:nvPr/>
        </p:nvSpPr>
        <p:spPr>
          <a:xfrm>
            <a:off x="6702552" y="2450592"/>
            <a:ext cx="4526280" cy="274320"/>
          </a:xfrm>
          <a:prstGeom prst="rect">
            <a:avLst/>
          </a:prstGeom>
          <a:noFill/>
        </p:spPr>
        <p:txBody>
          <a:bodyPr wrap="square" lIns="18288" tIns="0" rIns="18288" bIns="0" anchor="t"/>
          <a:lstStyle/>
          <a:p>
            <a:pPr algn="l">
              <a:lnSpc>
                <a:spcPct val="105000"/>
              </a:lnSpc>
              <a:spcAft>
                <a:spcPts val="0"/>
              </a:spcAft>
            </a:pPr>
            <a:r>
              <a:rPr sz="1600" b="1" i="0" dirty="0">
                <a:solidFill>
                  <a:srgbClr val="000000"/>
                </a:solidFill>
                <a:latin typeface="+mj-lt"/>
              </a:rPr>
              <a:t>Build listening infrastructure</a:t>
            </a:r>
          </a:p>
        </p:txBody>
      </p:sp>
      <p:sp>
        <p:nvSpPr>
          <p:cNvPr id="17" name="TextBox 16"/>
          <p:cNvSpPr txBox="1"/>
          <p:nvPr/>
        </p:nvSpPr>
        <p:spPr>
          <a:xfrm>
            <a:off x="6702552" y="2798064"/>
            <a:ext cx="4663440" cy="694944"/>
          </a:xfrm>
          <a:prstGeom prst="rect">
            <a:avLst/>
          </a:prstGeom>
          <a:noFill/>
        </p:spPr>
        <p:txBody>
          <a:bodyPr wrap="square" lIns="18288" tIns="0" rIns="18288" bIns="0" anchor="t"/>
          <a:lstStyle/>
          <a:p>
            <a:pPr algn="l">
              <a:lnSpc>
                <a:spcPct val="105000"/>
              </a:lnSpc>
              <a:spcAft>
                <a:spcPts val="0"/>
              </a:spcAft>
            </a:pPr>
            <a:r>
              <a:rPr sz="1420" b="0" i="0" dirty="0">
                <a:solidFill>
                  <a:srgbClr val="1A1A1A"/>
                </a:solidFill>
              </a:rPr>
              <a:t>Ask, hear, act and close the loop so people can see their voice shaping decisions.</a:t>
            </a:r>
          </a:p>
        </p:txBody>
      </p:sp>
      <p:sp>
        <p:nvSpPr>
          <p:cNvPr id="18" name="Oval 17"/>
          <p:cNvSpPr/>
          <p:nvPr/>
        </p:nvSpPr>
        <p:spPr>
          <a:xfrm>
            <a:off x="6172200" y="3858768"/>
            <a:ext cx="384048" cy="384048"/>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Calibri"/>
              </a:rPr>
              <a:t>5</a:t>
            </a:r>
          </a:p>
        </p:txBody>
      </p:sp>
      <p:sp>
        <p:nvSpPr>
          <p:cNvPr id="19" name="TextBox 18"/>
          <p:cNvSpPr txBox="1"/>
          <p:nvPr/>
        </p:nvSpPr>
        <p:spPr>
          <a:xfrm>
            <a:off x="6702552" y="3840480"/>
            <a:ext cx="4526280" cy="274320"/>
          </a:xfrm>
          <a:prstGeom prst="rect">
            <a:avLst/>
          </a:prstGeom>
          <a:noFill/>
        </p:spPr>
        <p:txBody>
          <a:bodyPr wrap="square" lIns="18288" tIns="0" rIns="18288" bIns="0" anchor="t"/>
          <a:lstStyle/>
          <a:p>
            <a:pPr algn="l">
              <a:lnSpc>
                <a:spcPct val="105000"/>
              </a:lnSpc>
              <a:spcAft>
                <a:spcPts val="0"/>
              </a:spcAft>
            </a:pPr>
            <a:r>
              <a:rPr sz="1600" b="1" i="0" dirty="0">
                <a:solidFill>
                  <a:srgbClr val="000000"/>
                </a:solidFill>
                <a:latin typeface="+mj-lt"/>
              </a:rPr>
              <a:t>Measure resonance, not just reach</a:t>
            </a:r>
          </a:p>
        </p:txBody>
      </p:sp>
      <p:sp>
        <p:nvSpPr>
          <p:cNvPr id="20" name="TextBox 19"/>
          <p:cNvSpPr txBox="1"/>
          <p:nvPr/>
        </p:nvSpPr>
        <p:spPr>
          <a:xfrm>
            <a:off x="6702552" y="4187952"/>
            <a:ext cx="4663440" cy="694944"/>
          </a:xfrm>
          <a:prstGeom prst="rect">
            <a:avLst/>
          </a:prstGeom>
          <a:noFill/>
        </p:spPr>
        <p:txBody>
          <a:bodyPr wrap="square" lIns="18288" tIns="0" rIns="18288" bIns="0" anchor="t"/>
          <a:lstStyle/>
          <a:p>
            <a:pPr algn="l">
              <a:lnSpc>
                <a:spcPct val="100000"/>
              </a:lnSpc>
              <a:spcAft>
                <a:spcPts val="0"/>
              </a:spcAft>
            </a:pPr>
            <a:r>
              <a:rPr lang="en-GB" sz="1420" b="0">
                <a:solidFill>
                  <a:srgbClr val="1A1A1A"/>
                </a:solidFill>
              </a:rPr>
              <a:t>Track whether people understand, believe and feel able to act — not only whether the email went out.</a:t>
            </a:r>
          </a:p>
        </p:txBody>
      </p:sp>
      <p:cxnSp>
        <p:nvCxnSpPr>
          <p:cNvPr id="21" name="Connector 20"/>
          <p:cNvCxnSpPr/>
          <p:nvPr/>
        </p:nvCxnSpPr>
        <p:spPr>
          <a:xfrm>
            <a:off x="749808" y="5596128"/>
            <a:ext cx="10268712" cy="0"/>
          </a:xfrm>
          <a:prstGeom prst="line">
            <a:avLst/>
          </a:prstGeom>
          <a:ln w="10160">
            <a:solidFill>
              <a:srgbClr val="A0A0A0"/>
            </a:solidFill>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749808" y="5742432"/>
            <a:ext cx="7223760" cy="274320"/>
          </a:xfrm>
          <a:prstGeom prst="rect">
            <a:avLst/>
          </a:prstGeom>
          <a:noFill/>
        </p:spPr>
        <p:txBody>
          <a:bodyPr wrap="square" lIns="18288" tIns="0" rIns="18288" bIns="0" anchor="t"/>
          <a:lstStyle/>
          <a:p>
            <a:pPr algn="l">
              <a:lnSpc>
                <a:spcPct val="105000"/>
              </a:lnSpc>
              <a:spcAft>
                <a:spcPts val="0"/>
              </a:spcAft>
            </a:pPr>
            <a:r>
              <a:rPr sz="1500" b="1" i="0" dirty="0">
                <a:solidFill>
                  <a:srgbClr val="000000"/>
                </a:solidFill>
                <a:latin typeface="+mj-lt"/>
              </a:rPr>
              <a:t>Bottom line: communicate with people, not at them.</a:t>
            </a:r>
          </a:p>
        </p:txBody>
      </p:sp>
    </p:spTree>
    <p:extLst>
      <p:ext uri="{BB962C8B-B14F-4D97-AF65-F5344CB8AC3E}">
        <p14:creationId xmlns:p14="http://schemas.microsoft.com/office/powerpoint/2010/main" val="216701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BA5B44-4696-8A72-7960-F8D8908C3F83}"/>
              </a:ext>
            </a:extLst>
          </p:cNvPr>
          <p:cNvSpPr>
            <a:spLocks noGrp="1"/>
          </p:cNvSpPr>
          <p:nvPr>
            <p:ph type="body" sz="quarter" idx="11"/>
          </p:nvPr>
        </p:nvSpPr>
        <p:spPr>
          <a:xfrm>
            <a:off x="411480" y="1941074"/>
            <a:ext cx="9418320" cy="2423160"/>
          </a:xfrm>
        </p:spPr>
        <p:txBody>
          <a:bodyPr wrap="square" lIns="18288" tIns="0" rIns="18288" bIns="0" anchor="t"/>
          <a:lstStyle/>
          <a:p>
            <a:pPr algn="l">
              <a:lnSpc>
                <a:spcPct val="93000"/>
              </a:lnSpc>
              <a:spcAft>
                <a:spcPts val="0"/>
              </a:spcAft>
            </a:pPr>
            <a:r>
              <a:rPr lang="en-GB" sz="3600" b="1" dirty="0">
                <a:solidFill>
                  <a:srgbClr val="000000"/>
                </a:solidFill>
                <a:latin typeface="+mj-lt"/>
              </a:rPr>
              <a:t>The technology will change.</a:t>
            </a:r>
            <a:endParaRPr lang="en-GB" sz="3600" dirty="0">
              <a:latin typeface="+mj-lt"/>
            </a:endParaRPr>
          </a:p>
          <a:p>
            <a:pPr algn="l">
              <a:lnSpc>
                <a:spcPct val="93000"/>
              </a:lnSpc>
              <a:spcAft>
                <a:spcPts val="0"/>
              </a:spcAft>
            </a:pPr>
            <a:r>
              <a:rPr lang="en-GB" sz="3600" b="1" dirty="0">
                <a:solidFill>
                  <a:srgbClr val="000000"/>
                </a:solidFill>
                <a:latin typeface="+mj-lt"/>
              </a:rPr>
              <a:t>The standards will evolve.</a:t>
            </a:r>
          </a:p>
          <a:p>
            <a:pPr algn="l">
              <a:lnSpc>
                <a:spcPct val="93000"/>
              </a:lnSpc>
              <a:spcAft>
                <a:spcPts val="0"/>
              </a:spcAft>
            </a:pPr>
            <a:r>
              <a:rPr lang="en-GB" sz="3600" b="1" dirty="0">
                <a:solidFill>
                  <a:srgbClr val="000000"/>
                </a:solidFill>
                <a:latin typeface="+mj-lt"/>
              </a:rPr>
              <a:t>But the organisations that make sustainability real</a:t>
            </a:r>
          </a:p>
          <a:p>
            <a:pPr algn="l">
              <a:lnSpc>
                <a:spcPct val="93000"/>
              </a:lnSpc>
              <a:spcAft>
                <a:spcPts val="0"/>
              </a:spcAft>
            </a:pPr>
            <a:r>
              <a:rPr lang="en-GB" sz="3600" b="1" dirty="0">
                <a:solidFill>
                  <a:srgbClr val="000000"/>
                </a:solidFill>
                <a:latin typeface="+mj-lt"/>
              </a:rPr>
              <a:t>will be the ones that bring their people with them.</a:t>
            </a:r>
          </a:p>
        </p:txBody>
      </p:sp>
      <p:sp>
        <p:nvSpPr>
          <p:cNvPr id="4" name="Text Placeholder 3">
            <a:extLst>
              <a:ext uri="{FF2B5EF4-FFF2-40B4-BE49-F238E27FC236}">
                <a16:creationId xmlns:a16="http://schemas.microsoft.com/office/drawing/2014/main" id="{315B560F-9207-1AE2-CD18-135395EBCE90}"/>
              </a:ext>
            </a:extLst>
          </p:cNvPr>
          <p:cNvSpPr>
            <a:spLocks noGrp="1"/>
          </p:cNvSpPr>
          <p:nvPr>
            <p:ph type="body" sz="quarter" idx="13"/>
          </p:nvPr>
        </p:nvSpPr>
        <p:spPr>
          <a:xfrm>
            <a:off x="411480" y="5372042"/>
            <a:ext cx="5486400" cy="502920"/>
          </a:xfrm>
        </p:spPr>
        <p:txBody>
          <a:bodyPr wrap="square" lIns="18288" tIns="0" rIns="18288" bIns="0" anchor="t"/>
          <a:lstStyle/>
          <a:p>
            <a:pPr algn="l">
              <a:lnSpc>
                <a:spcPct val="100000"/>
              </a:lnSpc>
              <a:spcAft>
                <a:spcPts val="0"/>
              </a:spcAft>
            </a:pPr>
            <a:r>
              <a:rPr lang="en-GB" sz="2200" b="1" dirty="0">
                <a:solidFill>
                  <a:srgbClr val="000000"/>
                </a:solidFill>
                <a:latin typeface="+mj-lt"/>
              </a:rPr>
              <a:t>That is what communication does.</a:t>
            </a:r>
            <a:endParaRPr lang="en-GB" dirty="0">
              <a:latin typeface="+mj-lt"/>
            </a:endParaRPr>
          </a:p>
        </p:txBody>
      </p:sp>
      <p:sp>
        <p:nvSpPr>
          <p:cNvPr id="6" name="Shape 3">
            <a:extLst>
              <a:ext uri="{FF2B5EF4-FFF2-40B4-BE49-F238E27FC236}">
                <a16:creationId xmlns:a16="http://schemas.microsoft.com/office/drawing/2014/main" id="{50E08AF8-D245-0C07-DE11-37DB622E6AD8}"/>
              </a:ext>
            </a:extLst>
          </p:cNvPr>
          <p:cNvSpPr/>
          <p:nvPr/>
        </p:nvSpPr>
        <p:spPr>
          <a:xfrm>
            <a:off x="411480" y="5128163"/>
            <a:ext cx="2971800" cy="109728"/>
          </a:xfrm>
          <a:prstGeom prst="rect">
            <a:avLst/>
          </a:prstGeom>
          <a:solidFill>
            <a:schemeClr val="bg2"/>
          </a:solidFill>
          <a:ln w="12700">
            <a:solidFill>
              <a:srgbClr val="8CDEFF"/>
            </a:solidFill>
            <a:prstDash val="solid"/>
          </a:ln>
        </p:spPr>
        <p:txBody>
          <a:bodyPr wrap="square"/>
          <a:lstStyle/>
          <a:p>
            <a:endParaRPr lang="en-GB" dirty="0"/>
          </a:p>
        </p:txBody>
      </p:sp>
    </p:spTree>
    <p:extLst>
      <p:ext uri="{BB962C8B-B14F-4D97-AF65-F5344CB8AC3E}">
        <p14:creationId xmlns:p14="http://schemas.microsoft.com/office/powerpoint/2010/main" val="324650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04800" y="198254"/>
            <a:ext cx="2438400" cy="603235"/>
          </a:xfrm>
          <a:prstGeom prst="rect">
            <a:avLst/>
          </a:prstGeom>
        </p:spPr>
      </p:pic>
      <p:sp>
        <p:nvSpPr>
          <p:cNvPr id="3" name="Text 0"/>
          <p:cNvSpPr/>
          <p:nvPr/>
        </p:nvSpPr>
        <p:spPr>
          <a:xfrm>
            <a:off x="9144000" y="268224"/>
            <a:ext cx="2682240" cy="341376"/>
          </a:xfrm>
          <a:prstGeom prst="rect">
            <a:avLst/>
          </a:prstGeom>
          <a:noFill/>
          <a:ln/>
        </p:spPr>
        <p:txBody>
          <a:bodyPr wrap="square" rtlCol="0" anchor="ctr"/>
          <a:lstStyle/>
          <a:p>
            <a:pPr algn="r"/>
            <a:r>
              <a:rPr lang="en-US" sz="1333" dirty="0">
                <a:solidFill>
                  <a:srgbClr val="1A1A1A"/>
                </a:solidFill>
                <a:latin typeface="Calibri" pitchFamily="34" charset="0"/>
                <a:ea typeface="Calibri" pitchFamily="34" charset="-122"/>
                <a:cs typeface="Calibri" pitchFamily="34" charset="-120"/>
              </a:rPr>
              <a:t>IC Index 2026</a:t>
            </a:r>
            <a:endParaRPr lang="en-US" sz="1333" dirty="0"/>
          </a:p>
        </p:txBody>
      </p:sp>
      <p:sp>
        <p:nvSpPr>
          <p:cNvPr id="4" name="Shape 1"/>
          <p:cNvSpPr/>
          <p:nvPr/>
        </p:nvSpPr>
        <p:spPr>
          <a:xfrm>
            <a:off x="304800" y="914400"/>
            <a:ext cx="11582400" cy="36576"/>
          </a:xfrm>
          <a:prstGeom prst="rect">
            <a:avLst/>
          </a:prstGeom>
          <a:solidFill>
            <a:srgbClr val="000000"/>
          </a:solidFill>
          <a:ln w="12700">
            <a:solidFill>
              <a:srgbClr val="000000"/>
            </a:solidFill>
            <a:prstDash val="solid"/>
          </a:ln>
        </p:spPr>
        <p:txBody>
          <a:bodyPr wrap="square"/>
          <a:lstStyle/>
          <a:p>
            <a:endParaRPr lang="en-GB" sz="2400"/>
          </a:p>
        </p:txBody>
      </p:sp>
      <p:sp>
        <p:nvSpPr>
          <p:cNvPr id="5" name="Text 2"/>
          <p:cNvSpPr/>
          <p:nvPr/>
        </p:nvSpPr>
        <p:spPr>
          <a:xfrm>
            <a:off x="530352" y="1199909"/>
            <a:ext cx="9692640" cy="502920"/>
          </a:xfrm>
          <a:prstGeom prst="rect">
            <a:avLst/>
          </a:prstGeom>
          <a:noFill/>
          <a:ln/>
        </p:spPr>
        <p:txBody>
          <a:bodyPr wrap="square" lIns="18288" tIns="0" rIns="18288" bIns="0" rtlCol="0" anchor="t"/>
          <a:lstStyle/>
          <a:p>
            <a:pPr algn="l">
              <a:lnSpc>
                <a:spcPct val="100000"/>
              </a:lnSpc>
              <a:spcAft>
                <a:spcPts val="0"/>
              </a:spcAft>
            </a:pPr>
            <a:r>
              <a:rPr lang="en-GB" sz="3000" b="1" dirty="0">
                <a:solidFill>
                  <a:srgbClr val="000000"/>
                </a:solidFill>
                <a:latin typeface="+mj-lt"/>
              </a:rPr>
              <a:t>The gap between knowing and doing</a:t>
            </a:r>
            <a:endParaRPr lang="en-GB" sz="3000" dirty="0">
              <a:latin typeface="+mj-lt"/>
            </a:endParaRPr>
          </a:p>
        </p:txBody>
      </p:sp>
      <p:sp>
        <p:nvSpPr>
          <p:cNvPr id="6" name="Text 3"/>
          <p:cNvSpPr/>
          <p:nvPr/>
        </p:nvSpPr>
        <p:spPr>
          <a:xfrm>
            <a:off x="530352" y="1885188"/>
            <a:ext cx="8961120" cy="301752"/>
          </a:xfrm>
          <a:prstGeom prst="rect">
            <a:avLst/>
          </a:prstGeom>
          <a:noFill/>
          <a:ln/>
        </p:spPr>
        <p:txBody>
          <a:bodyPr wrap="square" lIns="18288" tIns="0" rIns="18288" bIns="0" rtlCol="0" anchor="t"/>
          <a:lstStyle/>
          <a:p>
            <a:pPr algn="l">
              <a:lnSpc>
                <a:spcPct val="100000"/>
              </a:lnSpc>
              <a:spcAft>
                <a:spcPts val="0"/>
              </a:spcAft>
            </a:pPr>
            <a:r>
              <a:rPr lang="en-GB" sz="1500" b="0" dirty="0">
                <a:solidFill>
                  <a:srgbClr val="1A1A1A"/>
                </a:solidFill>
              </a:rPr>
              <a:t>5,000 UK employees. 2026. Every sector. Including yours.</a:t>
            </a:r>
            <a:endParaRPr lang="en-GB" sz="1733" dirty="0"/>
          </a:p>
        </p:txBody>
      </p:sp>
      <p:sp>
        <p:nvSpPr>
          <p:cNvPr id="7" name="Shape 4"/>
          <p:cNvSpPr/>
          <p:nvPr/>
        </p:nvSpPr>
        <p:spPr>
          <a:xfrm>
            <a:off x="426720" y="2377440"/>
            <a:ext cx="5547360" cy="2011680"/>
          </a:xfrm>
          <a:prstGeom prst="roundRect">
            <a:avLst>
              <a:gd name="adj" fmla="val 6061"/>
            </a:avLst>
          </a:prstGeom>
          <a:solidFill>
            <a:srgbClr val="F2F2F2"/>
          </a:solidFill>
          <a:ln w="12700">
            <a:solidFill>
              <a:srgbClr val="E0E0E0"/>
            </a:solidFill>
            <a:prstDash val="solid"/>
          </a:ln>
        </p:spPr>
        <p:txBody>
          <a:bodyPr wrap="square"/>
          <a:lstStyle/>
          <a:p>
            <a:endParaRPr lang="en-GB" sz="2400"/>
          </a:p>
        </p:txBody>
      </p:sp>
      <p:sp>
        <p:nvSpPr>
          <p:cNvPr id="8" name="Text 5"/>
          <p:cNvSpPr/>
          <p:nvPr/>
        </p:nvSpPr>
        <p:spPr>
          <a:xfrm>
            <a:off x="548640" y="2621280"/>
            <a:ext cx="1889760" cy="1487424"/>
          </a:xfrm>
          <a:prstGeom prst="rect">
            <a:avLst/>
          </a:prstGeom>
          <a:noFill/>
          <a:ln/>
        </p:spPr>
        <p:txBody>
          <a:bodyPr wrap="square" rtlCol="0" anchor="ctr">
            <a:normAutofit/>
          </a:bodyPr>
          <a:lstStyle/>
          <a:p>
            <a:pPr algn="ctr"/>
            <a:r>
              <a:rPr lang="en-US" sz="6133" b="1" dirty="0">
                <a:solidFill>
                  <a:srgbClr val="000000"/>
                </a:solidFill>
                <a:latin typeface="+mj-lt"/>
                <a:ea typeface="Calibri" pitchFamily="34" charset="-122"/>
                <a:cs typeface="Calibri" pitchFamily="34" charset="-120"/>
              </a:rPr>
              <a:t>50%</a:t>
            </a:r>
            <a:endParaRPr lang="en-US" sz="6133" dirty="0">
              <a:latin typeface="+mj-lt"/>
            </a:endParaRPr>
          </a:p>
        </p:txBody>
      </p:sp>
      <p:sp>
        <p:nvSpPr>
          <p:cNvPr id="9" name="Shape 6"/>
          <p:cNvSpPr/>
          <p:nvPr/>
        </p:nvSpPr>
        <p:spPr>
          <a:xfrm>
            <a:off x="2523744" y="2621280"/>
            <a:ext cx="48768" cy="1487424"/>
          </a:xfrm>
          <a:prstGeom prst="rect">
            <a:avLst/>
          </a:prstGeom>
          <a:solidFill>
            <a:srgbClr val="CCCCCC"/>
          </a:solidFill>
          <a:ln w="12700">
            <a:solidFill>
              <a:srgbClr val="CCCCCC"/>
            </a:solidFill>
            <a:prstDash val="solid"/>
          </a:ln>
        </p:spPr>
        <p:txBody>
          <a:bodyPr wrap="square"/>
          <a:lstStyle/>
          <a:p>
            <a:endParaRPr lang="en-GB" sz="2400"/>
          </a:p>
        </p:txBody>
      </p:sp>
      <p:sp>
        <p:nvSpPr>
          <p:cNvPr id="10" name="Text 7"/>
          <p:cNvSpPr/>
          <p:nvPr/>
        </p:nvSpPr>
        <p:spPr>
          <a:xfrm>
            <a:off x="2682240" y="2523744"/>
            <a:ext cx="3108960" cy="950976"/>
          </a:xfrm>
          <a:prstGeom prst="rect">
            <a:avLst/>
          </a:prstGeom>
          <a:noFill/>
          <a:ln/>
        </p:spPr>
        <p:txBody>
          <a:bodyPr wrap="square" rtlCol="0" anchor="t"/>
          <a:lstStyle/>
          <a:p>
            <a:r>
              <a:rPr lang="en-US" sz="1600" b="1" dirty="0">
                <a:solidFill>
                  <a:srgbClr val="000000"/>
                </a:solidFill>
                <a:latin typeface="+mj-lt"/>
                <a:ea typeface="Calibri" pitchFamily="34" charset="-122"/>
                <a:cs typeface="Calibri" pitchFamily="34" charset="-120"/>
              </a:rPr>
              <a:t>trust their senior leaders</a:t>
            </a:r>
            <a:endParaRPr lang="en-US" sz="1600" dirty="0">
              <a:latin typeface="+mj-lt"/>
            </a:endParaRPr>
          </a:p>
        </p:txBody>
      </p:sp>
      <p:sp>
        <p:nvSpPr>
          <p:cNvPr id="11" name="Text 8"/>
          <p:cNvSpPr/>
          <p:nvPr/>
        </p:nvSpPr>
        <p:spPr>
          <a:xfrm>
            <a:off x="2682240" y="3474720"/>
            <a:ext cx="3108960" cy="755904"/>
          </a:xfrm>
          <a:prstGeom prst="rect">
            <a:avLst/>
          </a:prstGeom>
          <a:noFill/>
          <a:ln/>
        </p:spPr>
        <p:txBody>
          <a:bodyPr wrap="square" lIns="18288" tIns="0" rIns="18288" bIns="0" rtlCol="0" anchor="t"/>
          <a:lstStyle/>
          <a:p>
            <a:pPr algn="l">
              <a:lnSpc>
                <a:spcPct val="100000"/>
              </a:lnSpc>
              <a:spcAft>
                <a:spcPts val="0"/>
              </a:spcAft>
            </a:pPr>
            <a:r>
              <a:rPr lang="en-GB" sz="1330" b="0">
                <a:solidFill>
                  <a:srgbClr val="1A1A1A"/>
                </a:solidFill>
              </a:rPr>
              <a:t>Four-year low — the foundation of every change programme.</a:t>
            </a:r>
            <a:endParaRPr lang="en-GB" sz="1333"/>
          </a:p>
        </p:txBody>
      </p:sp>
      <p:sp>
        <p:nvSpPr>
          <p:cNvPr id="12" name="Shape 9"/>
          <p:cNvSpPr/>
          <p:nvPr/>
        </p:nvSpPr>
        <p:spPr>
          <a:xfrm>
            <a:off x="6278880" y="2377440"/>
            <a:ext cx="5547360" cy="2011680"/>
          </a:xfrm>
          <a:prstGeom prst="roundRect">
            <a:avLst>
              <a:gd name="adj" fmla="val 6061"/>
            </a:avLst>
          </a:prstGeom>
          <a:solidFill>
            <a:srgbClr val="F2F2F2"/>
          </a:solidFill>
          <a:ln w="12700">
            <a:solidFill>
              <a:srgbClr val="E0E0E0"/>
            </a:solidFill>
            <a:prstDash val="solid"/>
          </a:ln>
        </p:spPr>
        <p:txBody>
          <a:bodyPr wrap="square"/>
          <a:lstStyle/>
          <a:p>
            <a:endParaRPr lang="en-GB" sz="2400"/>
          </a:p>
        </p:txBody>
      </p:sp>
      <p:sp>
        <p:nvSpPr>
          <p:cNvPr id="13" name="Text 10"/>
          <p:cNvSpPr/>
          <p:nvPr/>
        </p:nvSpPr>
        <p:spPr>
          <a:xfrm>
            <a:off x="6400800" y="2621280"/>
            <a:ext cx="1889760" cy="1487424"/>
          </a:xfrm>
          <a:prstGeom prst="rect">
            <a:avLst/>
          </a:prstGeom>
          <a:noFill/>
          <a:ln/>
        </p:spPr>
        <p:txBody>
          <a:bodyPr wrap="square" rtlCol="0" anchor="ctr">
            <a:normAutofit/>
          </a:bodyPr>
          <a:lstStyle/>
          <a:p>
            <a:pPr algn="ctr"/>
            <a:r>
              <a:rPr lang="en-US" sz="6133" b="1" dirty="0">
                <a:solidFill>
                  <a:srgbClr val="000000"/>
                </a:solidFill>
                <a:latin typeface="+mj-lt"/>
                <a:ea typeface="Calibri" pitchFamily="34" charset="-122"/>
                <a:cs typeface="Calibri" pitchFamily="34" charset="-120"/>
              </a:rPr>
              <a:t>58%</a:t>
            </a:r>
            <a:endParaRPr lang="en-US" sz="6133" dirty="0">
              <a:latin typeface="+mj-lt"/>
            </a:endParaRPr>
          </a:p>
        </p:txBody>
      </p:sp>
      <p:sp>
        <p:nvSpPr>
          <p:cNvPr id="14" name="Shape 11"/>
          <p:cNvSpPr/>
          <p:nvPr/>
        </p:nvSpPr>
        <p:spPr>
          <a:xfrm>
            <a:off x="8375904" y="2621280"/>
            <a:ext cx="48768" cy="1487424"/>
          </a:xfrm>
          <a:prstGeom prst="rect">
            <a:avLst/>
          </a:prstGeom>
          <a:solidFill>
            <a:srgbClr val="CCCCCC"/>
          </a:solidFill>
          <a:ln w="12700">
            <a:solidFill>
              <a:srgbClr val="CCCCCC"/>
            </a:solidFill>
            <a:prstDash val="solid"/>
          </a:ln>
        </p:spPr>
        <p:txBody>
          <a:bodyPr wrap="square"/>
          <a:lstStyle/>
          <a:p>
            <a:endParaRPr lang="en-GB" sz="2400"/>
          </a:p>
        </p:txBody>
      </p:sp>
      <p:sp>
        <p:nvSpPr>
          <p:cNvPr id="15" name="Text 12"/>
          <p:cNvSpPr/>
          <p:nvPr/>
        </p:nvSpPr>
        <p:spPr>
          <a:xfrm>
            <a:off x="8534400" y="2523744"/>
            <a:ext cx="3230880" cy="950976"/>
          </a:xfrm>
          <a:prstGeom prst="rect">
            <a:avLst/>
          </a:prstGeom>
          <a:noFill/>
          <a:ln/>
        </p:spPr>
        <p:txBody>
          <a:bodyPr wrap="square" rtlCol="0" anchor="t"/>
          <a:lstStyle/>
          <a:p>
            <a:r>
              <a:rPr lang="en-US" sz="1600" b="1" dirty="0">
                <a:solidFill>
                  <a:srgbClr val="000000"/>
                </a:solidFill>
                <a:latin typeface="+mj-lt"/>
                <a:ea typeface="Calibri" pitchFamily="34" charset="-122"/>
                <a:cs typeface="Calibri" pitchFamily="34" charset="-120"/>
              </a:rPr>
              <a:t>do not agree their organisation is good at helping employees adapt to change</a:t>
            </a:r>
            <a:endParaRPr lang="en-US" sz="1600" dirty="0">
              <a:latin typeface="+mj-lt"/>
            </a:endParaRPr>
          </a:p>
        </p:txBody>
      </p:sp>
      <p:sp>
        <p:nvSpPr>
          <p:cNvPr id="16" name="Text 13"/>
          <p:cNvSpPr/>
          <p:nvPr/>
        </p:nvSpPr>
        <p:spPr>
          <a:xfrm>
            <a:off x="8534400" y="3474720"/>
            <a:ext cx="3108960" cy="755904"/>
          </a:xfrm>
          <a:prstGeom prst="rect">
            <a:avLst/>
          </a:prstGeom>
          <a:noFill/>
          <a:ln/>
        </p:spPr>
        <p:txBody>
          <a:bodyPr wrap="square" lIns="18288" tIns="0" rIns="18288" bIns="0" rtlCol="0" anchor="t"/>
          <a:lstStyle/>
          <a:p>
            <a:pPr algn="l">
              <a:lnSpc>
                <a:spcPct val="100000"/>
              </a:lnSpc>
              <a:spcAft>
                <a:spcPts val="0"/>
              </a:spcAft>
            </a:pPr>
            <a:r>
              <a:rPr lang="en-GB" sz="1330" b="0">
                <a:solidFill>
                  <a:srgbClr val="1A1A1A"/>
                </a:solidFill>
              </a:rPr>
              <a:t>Sustainability is a change programme. This is the baseline.</a:t>
            </a:r>
            <a:endParaRPr lang="en-GB" sz="1333"/>
          </a:p>
        </p:txBody>
      </p:sp>
      <p:sp>
        <p:nvSpPr>
          <p:cNvPr id="17" name="Shape 14"/>
          <p:cNvSpPr/>
          <p:nvPr/>
        </p:nvSpPr>
        <p:spPr>
          <a:xfrm>
            <a:off x="426720" y="4547616"/>
            <a:ext cx="5547360" cy="2011680"/>
          </a:xfrm>
          <a:prstGeom prst="roundRect">
            <a:avLst>
              <a:gd name="adj" fmla="val 6061"/>
            </a:avLst>
          </a:prstGeom>
          <a:solidFill>
            <a:srgbClr val="F2F2F2"/>
          </a:solidFill>
          <a:ln w="12700">
            <a:solidFill>
              <a:srgbClr val="E0E0E0"/>
            </a:solidFill>
            <a:prstDash val="solid"/>
          </a:ln>
        </p:spPr>
        <p:txBody>
          <a:bodyPr wrap="square"/>
          <a:lstStyle/>
          <a:p>
            <a:endParaRPr lang="en-GB" sz="2400"/>
          </a:p>
        </p:txBody>
      </p:sp>
      <p:sp>
        <p:nvSpPr>
          <p:cNvPr id="18" name="Text 15"/>
          <p:cNvSpPr/>
          <p:nvPr/>
        </p:nvSpPr>
        <p:spPr>
          <a:xfrm>
            <a:off x="548640" y="4791456"/>
            <a:ext cx="1889760" cy="1487424"/>
          </a:xfrm>
          <a:prstGeom prst="rect">
            <a:avLst/>
          </a:prstGeom>
          <a:noFill/>
          <a:ln/>
        </p:spPr>
        <p:txBody>
          <a:bodyPr wrap="square" rtlCol="0" anchor="ctr">
            <a:normAutofit/>
          </a:bodyPr>
          <a:lstStyle/>
          <a:p>
            <a:pPr algn="ctr"/>
            <a:r>
              <a:rPr lang="en-US" sz="6133" b="1" dirty="0">
                <a:solidFill>
                  <a:srgbClr val="000000"/>
                </a:solidFill>
                <a:latin typeface="+mj-lt"/>
                <a:ea typeface="Calibri" pitchFamily="34" charset="-122"/>
                <a:cs typeface="Calibri" pitchFamily="34" charset="-120"/>
              </a:rPr>
              <a:t>52%</a:t>
            </a:r>
            <a:endParaRPr lang="en-US" sz="6133" dirty="0">
              <a:latin typeface="+mj-lt"/>
            </a:endParaRPr>
          </a:p>
        </p:txBody>
      </p:sp>
      <p:sp>
        <p:nvSpPr>
          <p:cNvPr id="19" name="Shape 16"/>
          <p:cNvSpPr/>
          <p:nvPr/>
        </p:nvSpPr>
        <p:spPr>
          <a:xfrm>
            <a:off x="2523744" y="4791456"/>
            <a:ext cx="48768" cy="1487424"/>
          </a:xfrm>
          <a:prstGeom prst="rect">
            <a:avLst/>
          </a:prstGeom>
          <a:solidFill>
            <a:srgbClr val="CCCCCC"/>
          </a:solidFill>
          <a:ln w="12700">
            <a:solidFill>
              <a:srgbClr val="CCCCCC"/>
            </a:solidFill>
            <a:prstDash val="solid"/>
          </a:ln>
        </p:spPr>
        <p:txBody>
          <a:bodyPr wrap="square"/>
          <a:lstStyle/>
          <a:p>
            <a:endParaRPr lang="en-GB" sz="2400"/>
          </a:p>
        </p:txBody>
      </p:sp>
      <p:sp>
        <p:nvSpPr>
          <p:cNvPr id="20" name="Text 17"/>
          <p:cNvSpPr/>
          <p:nvPr/>
        </p:nvSpPr>
        <p:spPr>
          <a:xfrm>
            <a:off x="2682240" y="4693920"/>
            <a:ext cx="3108960" cy="950976"/>
          </a:xfrm>
          <a:prstGeom prst="rect">
            <a:avLst/>
          </a:prstGeom>
          <a:noFill/>
          <a:ln/>
        </p:spPr>
        <p:txBody>
          <a:bodyPr wrap="square" rtlCol="0" anchor="t"/>
          <a:lstStyle/>
          <a:p>
            <a:r>
              <a:rPr lang="en-US" sz="1600" b="1" dirty="0">
                <a:solidFill>
                  <a:srgbClr val="000000"/>
                </a:solidFill>
                <a:latin typeface="+mj-lt"/>
                <a:ea typeface="Calibri" pitchFamily="34" charset="-122"/>
                <a:cs typeface="Calibri" pitchFamily="34" charset="-120"/>
              </a:rPr>
              <a:t>feel valued by their organisation</a:t>
            </a:r>
            <a:endParaRPr lang="en-US" sz="1600" dirty="0">
              <a:latin typeface="+mj-lt"/>
            </a:endParaRPr>
          </a:p>
        </p:txBody>
      </p:sp>
      <p:sp>
        <p:nvSpPr>
          <p:cNvPr id="21" name="Text 18"/>
          <p:cNvSpPr/>
          <p:nvPr/>
        </p:nvSpPr>
        <p:spPr>
          <a:xfrm>
            <a:off x="2682240" y="5644896"/>
            <a:ext cx="3108960" cy="755904"/>
          </a:xfrm>
          <a:prstGeom prst="rect">
            <a:avLst/>
          </a:prstGeom>
          <a:noFill/>
          <a:ln/>
        </p:spPr>
        <p:txBody>
          <a:bodyPr wrap="square" lIns="18288" tIns="0" rIns="18288" bIns="0" rtlCol="0" anchor="t"/>
          <a:lstStyle/>
          <a:p>
            <a:pPr algn="l">
              <a:lnSpc>
                <a:spcPct val="100000"/>
              </a:lnSpc>
              <a:spcAft>
                <a:spcPts val="0"/>
              </a:spcAft>
            </a:pPr>
            <a:r>
              <a:rPr lang="en-GB" sz="1330" b="0">
                <a:solidFill>
                  <a:srgbClr val="1A1A1A"/>
                </a:solidFill>
              </a:rPr>
              <a:t>Advocacy is hard to build from a base of disconnection.</a:t>
            </a:r>
            <a:endParaRPr lang="en-GB" sz="1333"/>
          </a:p>
        </p:txBody>
      </p:sp>
      <p:sp>
        <p:nvSpPr>
          <p:cNvPr id="22" name="Shape 19"/>
          <p:cNvSpPr/>
          <p:nvPr/>
        </p:nvSpPr>
        <p:spPr>
          <a:xfrm>
            <a:off x="6278880" y="4547616"/>
            <a:ext cx="5547360" cy="2011680"/>
          </a:xfrm>
          <a:prstGeom prst="roundRect">
            <a:avLst>
              <a:gd name="adj" fmla="val 6061"/>
            </a:avLst>
          </a:prstGeom>
          <a:solidFill>
            <a:srgbClr val="F2F2F2"/>
          </a:solidFill>
          <a:ln w="12700">
            <a:solidFill>
              <a:srgbClr val="E0E0E0"/>
            </a:solidFill>
            <a:prstDash val="solid"/>
          </a:ln>
        </p:spPr>
        <p:txBody>
          <a:bodyPr wrap="square"/>
          <a:lstStyle/>
          <a:p>
            <a:endParaRPr lang="en-GB" sz="2400"/>
          </a:p>
        </p:txBody>
      </p:sp>
      <p:sp>
        <p:nvSpPr>
          <p:cNvPr id="23" name="Text 20"/>
          <p:cNvSpPr/>
          <p:nvPr/>
        </p:nvSpPr>
        <p:spPr>
          <a:xfrm>
            <a:off x="6400800" y="4791456"/>
            <a:ext cx="1889760" cy="1487424"/>
          </a:xfrm>
          <a:prstGeom prst="rect">
            <a:avLst/>
          </a:prstGeom>
          <a:noFill/>
          <a:ln/>
        </p:spPr>
        <p:txBody>
          <a:bodyPr wrap="square" rtlCol="0" anchor="ctr">
            <a:normAutofit/>
          </a:bodyPr>
          <a:lstStyle/>
          <a:p>
            <a:pPr algn="ctr"/>
            <a:r>
              <a:rPr lang="en-US" sz="6133" b="1" dirty="0">
                <a:solidFill>
                  <a:srgbClr val="000000"/>
                </a:solidFill>
                <a:latin typeface="+mj-lt"/>
                <a:ea typeface="Calibri" pitchFamily="34" charset="-122"/>
                <a:cs typeface="Calibri" pitchFamily="34" charset="-120"/>
              </a:rPr>
              <a:t>49%</a:t>
            </a:r>
            <a:endParaRPr lang="en-US" sz="6133" dirty="0">
              <a:latin typeface="+mj-lt"/>
            </a:endParaRPr>
          </a:p>
        </p:txBody>
      </p:sp>
      <p:sp>
        <p:nvSpPr>
          <p:cNvPr id="24" name="Shape 21"/>
          <p:cNvSpPr/>
          <p:nvPr/>
        </p:nvSpPr>
        <p:spPr>
          <a:xfrm>
            <a:off x="8375904" y="4791456"/>
            <a:ext cx="48768" cy="1487424"/>
          </a:xfrm>
          <a:prstGeom prst="rect">
            <a:avLst/>
          </a:prstGeom>
          <a:solidFill>
            <a:srgbClr val="CCCCCC"/>
          </a:solidFill>
          <a:ln w="12700">
            <a:solidFill>
              <a:srgbClr val="CCCCCC"/>
            </a:solidFill>
            <a:prstDash val="solid"/>
          </a:ln>
        </p:spPr>
        <p:txBody>
          <a:bodyPr wrap="square"/>
          <a:lstStyle/>
          <a:p>
            <a:endParaRPr lang="en-GB" sz="2400"/>
          </a:p>
        </p:txBody>
      </p:sp>
      <p:sp>
        <p:nvSpPr>
          <p:cNvPr id="25" name="Text 22"/>
          <p:cNvSpPr/>
          <p:nvPr/>
        </p:nvSpPr>
        <p:spPr>
          <a:xfrm>
            <a:off x="8534400" y="4693920"/>
            <a:ext cx="3108960" cy="950976"/>
          </a:xfrm>
          <a:prstGeom prst="rect">
            <a:avLst/>
          </a:prstGeom>
          <a:noFill/>
          <a:ln/>
        </p:spPr>
        <p:txBody>
          <a:bodyPr wrap="square" rtlCol="0" anchor="t"/>
          <a:lstStyle/>
          <a:p>
            <a:r>
              <a:rPr lang="en-US" sz="1600" b="1" dirty="0">
                <a:solidFill>
                  <a:srgbClr val="000000"/>
                </a:solidFill>
                <a:latin typeface="+mj-lt"/>
                <a:ea typeface="Calibri" pitchFamily="34" charset="-122"/>
                <a:cs typeface="Calibri" pitchFamily="34" charset="-120"/>
              </a:rPr>
              <a:t>agree the reasons behind changes are clearly communicated</a:t>
            </a:r>
            <a:endParaRPr lang="en-US" sz="1600" dirty="0">
              <a:latin typeface="+mj-lt"/>
            </a:endParaRPr>
          </a:p>
        </p:txBody>
      </p:sp>
      <p:sp>
        <p:nvSpPr>
          <p:cNvPr id="26" name="Text 23"/>
          <p:cNvSpPr/>
          <p:nvPr/>
        </p:nvSpPr>
        <p:spPr>
          <a:xfrm>
            <a:off x="8534400" y="5644896"/>
            <a:ext cx="3108960" cy="755904"/>
          </a:xfrm>
          <a:prstGeom prst="rect">
            <a:avLst/>
          </a:prstGeom>
          <a:noFill/>
          <a:ln/>
        </p:spPr>
        <p:txBody>
          <a:bodyPr wrap="square" lIns="18288" tIns="0" rIns="18288" bIns="0" rtlCol="0" anchor="t"/>
          <a:lstStyle/>
          <a:p>
            <a:pPr algn="l">
              <a:lnSpc>
                <a:spcPct val="100000"/>
              </a:lnSpc>
              <a:spcAft>
                <a:spcPts val="0"/>
              </a:spcAft>
            </a:pPr>
            <a:r>
              <a:rPr lang="en-GB" sz="1330" b="0">
                <a:solidFill>
                  <a:srgbClr val="1A1A1A"/>
                </a:solidFill>
              </a:rPr>
              <a:t>Down 7 points. Less than half. And this is change communication generally.</a:t>
            </a:r>
            <a:endParaRPr lang="en-GB" sz="1333"/>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338A98-F5B7-7B34-163A-F0F97EEA14CD}"/>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34374D7-341B-18C7-E5D3-1B4036512E5A}"/>
              </a:ext>
            </a:extLst>
          </p:cNvPr>
          <p:cNvGraphicFramePr/>
          <p:nvPr>
            <p:extLst>
              <p:ext uri="{D42A27DB-BD31-4B8C-83A1-F6EECF244321}">
                <p14:modId xmlns:p14="http://schemas.microsoft.com/office/powerpoint/2010/main" val="4242758694"/>
              </p:ext>
            </p:extLst>
          </p:nvPr>
        </p:nvGraphicFramePr>
        <p:xfrm>
          <a:off x="306110" y="848775"/>
          <a:ext cx="8294908" cy="6009225"/>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63CBF0FE-4596-CA37-4FF5-B6CCD27F777B}"/>
              </a:ext>
            </a:extLst>
          </p:cNvPr>
          <p:cNvSpPr/>
          <p:nvPr/>
        </p:nvSpPr>
        <p:spPr>
          <a:xfrm>
            <a:off x="8143820" y="0"/>
            <a:ext cx="4048179"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GB"/>
          </a:p>
        </p:txBody>
      </p:sp>
      <p:grpSp>
        <p:nvGrpSpPr>
          <p:cNvPr id="5" name="Group 4">
            <a:extLst>
              <a:ext uri="{FF2B5EF4-FFF2-40B4-BE49-F238E27FC236}">
                <a16:creationId xmlns:a16="http://schemas.microsoft.com/office/drawing/2014/main" id="{232C7396-29A5-A39E-441F-69FC7010285A}"/>
              </a:ext>
            </a:extLst>
          </p:cNvPr>
          <p:cNvGrpSpPr/>
          <p:nvPr/>
        </p:nvGrpSpPr>
        <p:grpSpPr>
          <a:xfrm>
            <a:off x="8406578" y="1358468"/>
            <a:ext cx="2372711" cy="1309688"/>
            <a:chOff x="8406578" y="1358468"/>
            <a:chExt cx="2372711" cy="1309688"/>
          </a:xfrm>
        </p:grpSpPr>
        <p:sp>
          <p:nvSpPr>
            <p:cNvPr id="4" name="Title 1">
              <a:extLst>
                <a:ext uri="{FF2B5EF4-FFF2-40B4-BE49-F238E27FC236}">
                  <a16:creationId xmlns:a16="http://schemas.microsoft.com/office/drawing/2014/main" id="{670E16FA-7657-2AEE-C186-C12AF6D34EF7}"/>
                </a:ext>
              </a:extLst>
            </p:cNvPr>
            <p:cNvSpPr txBox="1">
              <a:spLocks/>
            </p:cNvSpPr>
            <p:nvPr/>
          </p:nvSpPr>
          <p:spPr>
            <a:xfrm>
              <a:off x="8732399" y="1358468"/>
              <a:ext cx="2046890" cy="1309688"/>
            </a:xfrm>
            <a:prstGeom prst="rect">
              <a:avLst/>
            </a:prstGeom>
          </p:spPr>
          <p:txBody>
            <a:bodyPr vert="horz" wrap="square" lIns="0" tIns="0" rIns="0" bIns="0" rtlCol="0" anchor="t">
              <a:normAutofit/>
            </a:bodyPr>
            <a:lstStyle>
              <a:lvl1pPr algn="l" defTabSz="914400" rtl="0" eaLnBrk="1" latinLnBrk="0" hangingPunct="1">
                <a:lnSpc>
                  <a:spcPct val="90000"/>
                </a:lnSpc>
                <a:spcBef>
                  <a:spcPct val="0"/>
                </a:spcBef>
                <a:buNone/>
                <a:defRPr sz="4000" kern="1200">
                  <a:solidFill>
                    <a:schemeClr val="tx1"/>
                  </a:solidFill>
                  <a:latin typeface="Montreuil Black" panose="020B0904040404060203" pitchFamily="34" charset="0"/>
                  <a:ea typeface="+mj-ea"/>
                  <a:cs typeface="+mj-cs"/>
                </a:defRPr>
              </a:lvl1pPr>
            </a:lstStyle>
            <a:p>
              <a:pPr>
                <a:lnSpc>
                  <a:spcPct val="95000"/>
                </a:lnSpc>
              </a:pPr>
              <a:r>
                <a:rPr lang="en-GB" sz="5400">
                  <a:solidFill>
                    <a:schemeClr val="tx2"/>
                  </a:solidFill>
                </a:rPr>
                <a:t>73</a:t>
              </a:r>
              <a:r>
                <a:rPr lang="en-GB" sz="5400" baseline="30000">
                  <a:solidFill>
                    <a:schemeClr val="tx2"/>
                  </a:solidFill>
                </a:rPr>
                <a:t>%</a:t>
              </a:r>
            </a:p>
            <a:p>
              <a:pPr>
                <a:lnSpc>
                  <a:spcPct val="95000"/>
                </a:lnSpc>
              </a:pPr>
              <a:r>
                <a:rPr lang="en-GB" sz="1800">
                  <a:solidFill>
                    <a:schemeClr val="tx2"/>
                  </a:solidFill>
                  <a:latin typeface="Manrope Medium" pitchFamily="2" charset="0"/>
                </a:rPr>
                <a:t>Trust in manager</a:t>
              </a:r>
            </a:p>
          </p:txBody>
        </p:sp>
        <p:sp>
          <p:nvSpPr>
            <p:cNvPr id="10" name="Rectangle 9">
              <a:extLst>
                <a:ext uri="{FF2B5EF4-FFF2-40B4-BE49-F238E27FC236}">
                  <a16:creationId xmlns:a16="http://schemas.microsoft.com/office/drawing/2014/main" id="{FE3566AD-E920-1A30-8E92-6EEA31F8DCC2}"/>
                </a:ext>
              </a:extLst>
            </p:cNvPr>
            <p:cNvSpPr/>
            <p:nvPr/>
          </p:nvSpPr>
          <p:spPr>
            <a:xfrm>
              <a:off x="8406578" y="1458195"/>
              <a:ext cx="194440" cy="90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GB"/>
            </a:p>
          </p:txBody>
        </p:sp>
      </p:grpSp>
      <p:grpSp>
        <p:nvGrpSpPr>
          <p:cNvPr id="6" name="Group 5">
            <a:extLst>
              <a:ext uri="{FF2B5EF4-FFF2-40B4-BE49-F238E27FC236}">
                <a16:creationId xmlns:a16="http://schemas.microsoft.com/office/drawing/2014/main" id="{3CF5FD40-CB3A-3ACC-46E9-09726C729812}"/>
              </a:ext>
            </a:extLst>
          </p:cNvPr>
          <p:cNvGrpSpPr/>
          <p:nvPr/>
        </p:nvGrpSpPr>
        <p:grpSpPr>
          <a:xfrm>
            <a:off x="8406578" y="3950670"/>
            <a:ext cx="3029637" cy="1309688"/>
            <a:chOff x="8406578" y="3950670"/>
            <a:chExt cx="3029637" cy="1309688"/>
          </a:xfrm>
        </p:grpSpPr>
        <p:sp>
          <p:nvSpPr>
            <p:cNvPr id="7" name="Title 1">
              <a:extLst>
                <a:ext uri="{FF2B5EF4-FFF2-40B4-BE49-F238E27FC236}">
                  <a16:creationId xmlns:a16="http://schemas.microsoft.com/office/drawing/2014/main" id="{FC251312-ECEB-DB60-3D82-D1B1CD1476A4}"/>
                </a:ext>
              </a:extLst>
            </p:cNvPr>
            <p:cNvSpPr txBox="1">
              <a:spLocks/>
            </p:cNvSpPr>
            <p:nvPr/>
          </p:nvSpPr>
          <p:spPr>
            <a:xfrm>
              <a:off x="8732398" y="3950670"/>
              <a:ext cx="2703817" cy="1309688"/>
            </a:xfrm>
            <a:prstGeom prst="rect">
              <a:avLst/>
            </a:prstGeom>
          </p:spPr>
          <p:txBody>
            <a:bodyPr vert="horz" wrap="square" lIns="0" tIns="0" rIns="0" bIns="0" rtlCol="0" anchor="t">
              <a:normAutofit/>
            </a:bodyPr>
            <a:lstStyle>
              <a:lvl1pPr algn="l" defTabSz="914400" rtl="0" eaLnBrk="1" latinLnBrk="0" hangingPunct="1">
                <a:lnSpc>
                  <a:spcPct val="90000"/>
                </a:lnSpc>
                <a:spcBef>
                  <a:spcPct val="0"/>
                </a:spcBef>
                <a:buNone/>
                <a:defRPr sz="4000" kern="1200">
                  <a:solidFill>
                    <a:schemeClr val="tx1"/>
                  </a:solidFill>
                  <a:latin typeface="Montreuil Black" panose="020B0904040404060203" pitchFamily="34" charset="0"/>
                  <a:ea typeface="+mj-ea"/>
                  <a:cs typeface="+mj-cs"/>
                </a:defRPr>
              </a:lvl1pPr>
            </a:lstStyle>
            <a:p>
              <a:pPr>
                <a:lnSpc>
                  <a:spcPct val="95000"/>
                </a:lnSpc>
              </a:pPr>
              <a:r>
                <a:rPr lang="en-GB" sz="5400">
                  <a:solidFill>
                    <a:schemeClr val="tx2"/>
                  </a:solidFill>
                </a:rPr>
                <a:t>50</a:t>
              </a:r>
              <a:r>
                <a:rPr lang="en-GB" sz="5400" baseline="30000">
                  <a:solidFill>
                    <a:schemeClr val="tx2"/>
                  </a:solidFill>
                </a:rPr>
                <a:t>%</a:t>
              </a:r>
            </a:p>
            <a:p>
              <a:pPr>
                <a:lnSpc>
                  <a:spcPct val="95000"/>
                </a:lnSpc>
              </a:pPr>
              <a:r>
                <a:rPr lang="en-GB" sz="1800">
                  <a:solidFill>
                    <a:schemeClr val="tx2"/>
                  </a:solidFill>
                  <a:latin typeface="Manrope Medium" pitchFamily="2" charset="0"/>
                </a:rPr>
                <a:t>Trust in leadership team</a:t>
              </a:r>
            </a:p>
          </p:txBody>
        </p:sp>
        <p:sp>
          <p:nvSpPr>
            <p:cNvPr id="11" name="Rectangle 10">
              <a:extLst>
                <a:ext uri="{FF2B5EF4-FFF2-40B4-BE49-F238E27FC236}">
                  <a16:creationId xmlns:a16="http://schemas.microsoft.com/office/drawing/2014/main" id="{AAF0B085-DF87-DEBC-A875-A98A01D68725}"/>
                </a:ext>
              </a:extLst>
            </p:cNvPr>
            <p:cNvSpPr/>
            <p:nvPr/>
          </p:nvSpPr>
          <p:spPr>
            <a:xfrm>
              <a:off x="8406578" y="4059624"/>
              <a:ext cx="194440" cy="900000"/>
            </a:xfrm>
            <a:prstGeom prst="rect">
              <a:avLst/>
            </a:prstGeom>
            <a:solidFill>
              <a:srgbClr val="16A4D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GB"/>
            </a:p>
          </p:txBody>
        </p:sp>
      </p:grpSp>
      <p:grpSp>
        <p:nvGrpSpPr>
          <p:cNvPr id="9" name="Group 8">
            <a:extLst>
              <a:ext uri="{FF2B5EF4-FFF2-40B4-BE49-F238E27FC236}">
                <a16:creationId xmlns:a16="http://schemas.microsoft.com/office/drawing/2014/main" id="{852BAD5D-2195-EAC3-8ED2-6E08911B2936}"/>
              </a:ext>
            </a:extLst>
          </p:cNvPr>
          <p:cNvGrpSpPr/>
          <p:nvPr/>
        </p:nvGrpSpPr>
        <p:grpSpPr>
          <a:xfrm>
            <a:off x="8406578" y="5188268"/>
            <a:ext cx="2455919" cy="1430557"/>
            <a:chOff x="8406578" y="5188268"/>
            <a:chExt cx="2455919" cy="1430557"/>
          </a:xfrm>
        </p:grpSpPr>
        <p:sp>
          <p:nvSpPr>
            <p:cNvPr id="8" name="Title 1">
              <a:extLst>
                <a:ext uri="{FF2B5EF4-FFF2-40B4-BE49-F238E27FC236}">
                  <a16:creationId xmlns:a16="http://schemas.microsoft.com/office/drawing/2014/main" id="{5C52ADA4-300C-B131-E47B-D6CB8FFB3CFD}"/>
                </a:ext>
              </a:extLst>
            </p:cNvPr>
            <p:cNvSpPr txBox="1">
              <a:spLocks/>
            </p:cNvSpPr>
            <p:nvPr/>
          </p:nvSpPr>
          <p:spPr>
            <a:xfrm>
              <a:off x="8717539" y="5188268"/>
              <a:ext cx="2144958" cy="1430557"/>
            </a:xfrm>
            <a:prstGeom prst="rect">
              <a:avLst/>
            </a:prstGeom>
          </p:spPr>
          <p:txBody>
            <a:bodyPr vert="horz" wrap="square" lIns="0" tIns="0" rIns="0" bIns="0" rtlCol="0" anchor="t">
              <a:normAutofit/>
            </a:bodyPr>
            <a:lstStyle>
              <a:lvl1pPr algn="l" defTabSz="914400" rtl="0" eaLnBrk="1" latinLnBrk="0" hangingPunct="1">
                <a:lnSpc>
                  <a:spcPct val="90000"/>
                </a:lnSpc>
                <a:spcBef>
                  <a:spcPct val="0"/>
                </a:spcBef>
                <a:buNone/>
                <a:defRPr sz="4000" kern="1200">
                  <a:solidFill>
                    <a:schemeClr val="tx1"/>
                  </a:solidFill>
                  <a:latin typeface="Montreuil Black" panose="020B0904040404060203" pitchFamily="34" charset="0"/>
                  <a:ea typeface="+mj-ea"/>
                  <a:cs typeface="+mj-cs"/>
                </a:defRPr>
              </a:lvl1pPr>
            </a:lstStyle>
            <a:p>
              <a:pPr>
                <a:lnSpc>
                  <a:spcPct val="95000"/>
                </a:lnSpc>
              </a:pPr>
              <a:r>
                <a:rPr lang="en-GB" sz="5400">
                  <a:solidFill>
                    <a:schemeClr val="tx2"/>
                  </a:solidFill>
                </a:rPr>
                <a:t>50</a:t>
              </a:r>
              <a:r>
                <a:rPr lang="en-GB" sz="5400" baseline="30000">
                  <a:solidFill>
                    <a:schemeClr val="tx2"/>
                  </a:solidFill>
                </a:rPr>
                <a:t>%</a:t>
              </a:r>
            </a:p>
            <a:p>
              <a:pPr>
                <a:lnSpc>
                  <a:spcPct val="95000"/>
                </a:lnSpc>
              </a:pPr>
              <a:r>
                <a:rPr lang="en-GB" sz="1800">
                  <a:solidFill>
                    <a:schemeClr val="tx2"/>
                  </a:solidFill>
                  <a:latin typeface="Manrope Medium" pitchFamily="2" charset="0"/>
                </a:rPr>
                <a:t>Trust in CEO</a:t>
              </a:r>
            </a:p>
          </p:txBody>
        </p:sp>
        <p:sp>
          <p:nvSpPr>
            <p:cNvPr id="12" name="Rectangle 11">
              <a:extLst>
                <a:ext uri="{FF2B5EF4-FFF2-40B4-BE49-F238E27FC236}">
                  <a16:creationId xmlns:a16="http://schemas.microsoft.com/office/drawing/2014/main" id="{539F2D67-83C9-147B-4498-4593AE73C4E6}"/>
                </a:ext>
              </a:extLst>
            </p:cNvPr>
            <p:cNvSpPr/>
            <p:nvPr/>
          </p:nvSpPr>
          <p:spPr>
            <a:xfrm>
              <a:off x="8406578" y="5276203"/>
              <a:ext cx="194440" cy="900000"/>
            </a:xfrm>
            <a:prstGeom prst="rect">
              <a:avLst/>
            </a:prstGeom>
            <a:solidFill>
              <a:srgbClr val="2065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GB"/>
            </a:p>
          </p:txBody>
        </p:sp>
      </p:grpSp>
      <p:sp>
        <p:nvSpPr>
          <p:cNvPr id="17" name="Title 1">
            <a:extLst>
              <a:ext uri="{FF2B5EF4-FFF2-40B4-BE49-F238E27FC236}">
                <a16:creationId xmlns:a16="http://schemas.microsoft.com/office/drawing/2014/main" id="{410F348D-9A5A-833C-EB92-83DB172663F1}"/>
              </a:ext>
            </a:extLst>
          </p:cNvPr>
          <p:cNvSpPr txBox="1">
            <a:spLocks/>
          </p:cNvSpPr>
          <p:nvPr/>
        </p:nvSpPr>
        <p:spPr>
          <a:xfrm>
            <a:off x="347472" y="274320"/>
            <a:ext cx="7498079" cy="594360"/>
          </a:xfrm>
          <a:prstGeom prst="rect">
            <a:avLst/>
          </a:prstGeom>
        </p:spPr>
        <p:txBody>
          <a:bodyPr wrap="square" lIns="18288" tIns="0" rIns="18288" bIns="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00000"/>
              </a:lnSpc>
              <a:spcAft>
                <a:spcPts val="0"/>
              </a:spcAft>
            </a:pPr>
            <a:r>
              <a:rPr lang="en-GB" sz="3000" b="0" dirty="0">
                <a:solidFill>
                  <a:srgbClr val="000000"/>
                </a:solidFill>
              </a:rPr>
              <a:t>Trust is declining </a:t>
            </a:r>
          </a:p>
        </p:txBody>
      </p:sp>
    </p:spTree>
    <p:extLst>
      <p:ext uri="{BB962C8B-B14F-4D97-AF65-F5344CB8AC3E}">
        <p14:creationId xmlns:p14="http://schemas.microsoft.com/office/powerpoint/2010/main" val="3605037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par>
                          <p:cTn id="8" fill="hold">
                            <p:stCondLst>
                              <p:cond delay="1500"/>
                            </p:stCondLst>
                            <p:childTnLst>
                              <p:par>
                                <p:cTn id="9" presetID="2" presetClass="entr" presetSubtype="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75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1+#ppt_w/2"/>
                                          </p:val>
                                        </p:tav>
                                        <p:tav tm="100000">
                                          <p:val>
                                            <p:strVal val="#ppt_x"/>
                                          </p:val>
                                        </p:tav>
                                      </p:tavLst>
                                    </p:anim>
                                    <p:anim calcmode="lin" valueType="num">
                                      <p:cBhvr additive="base">
                                        <p:cTn id="16" dur="10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5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8FDF22E-76BF-0979-332B-AE9A8BFA0801}"/>
              </a:ext>
            </a:extLst>
          </p:cNvPr>
          <p:cNvSpPr txBox="1"/>
          <p:nvPr/>
        </p:nvSpPr>
        <p:spPr>
          <a:xfrm>
            <a:off x="411480" y="292608"/>
            <a:ext cx="7077070" cy="804672"/>
          </a:xfrm>
          <a:prstGeom prst="rect">
            <a:avLst/>
          </a:prstGeom>
        </p:spPr>
        <p:txBody>
          <a:bodyPr vert="horz" wrap="square" lIns="18288" tIns="0" rIns="18288" bIns="0" rtlCol="0" anchor="t"/>
          <a:lstStyle/>
          <a:p>
            <a:pPr>
              <a:lnSpc>
                <a:spcPct val="90000"/>
              </a:lnSpc>
              <a:spcBef>
                <a:spcPct val="0"/>
              </a:spcBef>
            </a:pPr>
            <a:r>
              <a:rPr lang="en-GB" sz="3000" dirty="0">
                <a:solidFill>
                  <a:schemeClr val="tx2"/>
                </a:solidFill>
                <a:latin typeface="Montreuil Black" panose="020B0904040404060203" pitchFamily="34" charset="0"/>
              </a:rPr>
              <a:t>Many leaders are out of touch with employees’ perspectives…</a:t>
            </a:r>
          </a:p>
        </p:txBody>
      </p:sp>
      <p:grpSp>
        <p:nvGrpSpPr>
          <p:cNvPr id="15" name="Group 14">
            <a:extLst>
              <a:ext uri="{FF2B5EF4-FFF2-40B4-BE49-F238E27FC236}">
                <a16:creationId xmlns:a16="http://schemas.microsoft.com/office/drawing/2014/main" id="{CFA1E0E8-AF04-C93C-9D1B-742E2E29BA5F}"/>
              </a:ext>
            </a:extLst>
          </p:cNvPr>
          <p:cNvGrpSpPr/>
          <p:nvPr/>
        </p:nvGrpSpPr>
        <p:grpSpPr>
          <a:xfrm>
            <a:off x="8140700" y="0"/>
            <a:ext cx="4051300" cy="6858000"/>
            <a:chOff x="8140700" y="0"/>
            <a:chExt cx="4051300" cy="6858000"/>
          </a:xfrm>
        </p:grpSpPr>
        <p:sp>
          <p:nvSpPr>
            <p:cNvPr id="3" name="Rectangle 2">
              <a:extLst>
                <a:ext uri="{FF2B5EF4-FFF2-40B4-BE49-F238E27FC236}">
                  <a16:creationId xmlns:a16="http://schemas.microsoft.com/office/drawing/2014/main" id="{499464C2-5EE5-DB75-3ACC-416B8971BE78}"/>
                </a:ext>
              </a:extLst>
            </p:cNvPr>
            <p:cNvSpPr/>
            <p:nvPr/>
          </p:nvSpPr>
          <p:spPr>
            <a:xfrm>
              <a:off x="8140700" y="0"/>
              <a:ext cx="40513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en-GB"/>
            </a:p>
          </p:txBody>
        </p:sp>
        <p:sp>
          <p:nvSpPr>
            <p:cNvPr id="13" name="TextBox 12">
              <a:extLst>
                <a:ext uri="{FF2B5EF4-FFF2-40B4-BE49-F238E27FC236}">
                  <a16:creationId xmlns:a16="http://schemas.microsoft.com/office/drawing/2014/main" id="{A228740B-FD90-88D2-AFA5-230F12792238}"/>
                </a:ext>
              </a:extLst>
            </p:cNvPr>
            <p:cNvSpPr txBox="1"/>
            <p:nvPr/>
          </p:nvSpPr>
          <p:spPr>
            <a:xfrm>
              <a:off x="8354375" y="427274"/>
              <a:ext cx="2971800" cy="749808"/>
            </a:xfrm>
            <a:prstGeom prst="rect">
              <a:avLst/>
            </a:prstGeom>
          </p:spPr>
          <p:txBody>
            <a:bodyPr vert="horz" wrap="square" lIns="18288" tIns="0" rIns="18288" bIns="0" rtlCol="0" anchor="t"/>
            <a:lstStyle>
              <a:defPPr>
                <a:defRPr lang="fr-FR"/>
              </a:defPPr>
              <a:lvl1pPr marR="0" indent="0" fontAlgn="auto">
                <a:lnSpc>
                  <a:spcPct val="90000"/>
                </a:lnSpc>
                <a:spcBef>
                  <a:spcPct val="0"/>
                </a:spcBef>
                <a:spcAft>
                  <a:spcPts val="0"/>
                </a:spcAft>
                <a:buClrTx/>
                <a:buSzTx/>
                <a:buFontTx/>
                <a:buNone/>
                <a:tabLst/>
                <a:defRPr sz="2400">
                  <a:latin typeface="Montreuil Black" panose="020B0904040404060203" pitchFamily="34" charset="0"/>
                </a:defRPr>
              </a:lvl1pPr>
            </a:lstStyle>
            <a:p>
              <a:r>
                <a:rPr lang="en-GB" dirty="0">
                  <a:solidFill>
                    <a:schemeClr val="tx2"/>
                  </a:solidFill>
                </a:rPr>
                <a:t>...And psychological safety is low</a:t>
              </a:r>
            </a:p>
          </p:txBody>
        </p:sp>
        <p:pic>
          <p:nvPicPr>
            <p:cNvPr id="14" name="Picture 13">
              <a:extLst>
                <a:ext uri="{FF2B5EF4-FFF2-40B4-BE49-F238E27FC236}">
                  <a16:creationId xmlns:a16="http://schemas.microsoft.com/office/drawing/2014/main" id="{10FA79BA-38BC-A2D5-7675-A0DA165B9E6B}"/>
                </a:ext>
              </a:extLst>
            </p:cNvPr>
            <p:cNvPicPr>
              <a:picLocks noChangeAspect="1"/>
            </p:cNvPicPr>
            <p:nvPr/>
          </p:nvPicPr>
          <p:blipFill>
            <a:blip r:embed="rId3">
              <a:extLst>
                <a:ext uri="{28A0092B-C50C-407E-A947-70E740481C1C}">
                  <a14:useLocalDpi xmlns:a14="http://schemas.microsoft.com/office/drawing/2010/main" val="0"/>
                </a:ext>
              </a:extLst>
            </a:blip>
            <a:srcRect l="67503" t="23394"/>
            <a:stretch>
              <a:fillRect/>
            </a:stretch>
          </p:blipFill>
          <p:spPr>
            <a:xfrm>
              <a:off x="8229956" y="1604356"/>
              <a:ext cx="3962044" cy="5253644"/>
            </a:xfrm>
            <a:prstGeom prst="rect">
              <a:avLst/>
            </a:prstGeom>
          </p:spPr>
        </p:pic>
      </p:grpSp>
      <p:pic>
        <p:nvPicPr>
          <p:cNvPr id="4" name="Picture 3">
            <a:extLst>
              <a:ext uri="{FF2B5EF4-FFF2-40B4-BE49-F238E27FC236}">
                <a16:creationId xmlns:a16="http://schemas.microsoft.com/office/drawing/2014/main" id="{7FC33E83-6394-0341-9B7A-B83CAA8328F3}"/>
              </a:ext>
            </a:extLst>
          </p:cNvPr>
          <p:cNvPicPr>
            <a:picLocks noChangeAspect="1"/>
          </p:cNvPicPr>
          <p:nvPr/>
        </p:nvPicPr>
        <p:blipFill>
          <a:blip r:embed="rId4">
            <a:extLst>
              <a:ext uri="{28A0092B-C50C-407E-A947-70E740481C1C}">
                <a14:useLocalDpi xmlns:a14="http://schemas.microsoft.com/office/drawing/2010/main" val="0"/>
              </a:ext>
            </a:extLst>
          </a:blip>
          <a:srcRect t="25333" r="34695"/>
          <a:stretch>
            <a:fillRect/>
          </a:stretch>
        </p:blipFill>
        <p:spPr>
          <a:xfrm>
            <a:off x="0" y="1737360"/>
            <a:ext cx="7961933" cy="5120640"/>
          </a:xfrm>
          <a:prstGeom prst="rect">
            <a:avLst/>
          </a:prstGeom>
        </p:spPr>
      </p:pic>
    </p:spTree>
    <p:extLst>
      <p:ext uri="{BB962C8B-B14F-4D97-AF65-F5344CB8AC3E}">
        <p14:creationId xmlns:p14="http://schemas.microsoft.com/office/powerpoint/2010/main" val="3472852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5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7A757B-C74A-6454-19CA-85FA9DD8C0C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A76D1E9-859E-8999-84EA-35D3C22CF634}"/>
              </a:ext>
            </a:extLst>
          </p:cNvPr>
          <p:cNvPicPr>
            <a:picLocks noChangeAspect="1"/>
          </p:cNvPicPr>
          <p:nvPr/>
        </p:nvPicPr>
        <p:blipFill>
          <a:blip r:embed="rId3">
            <a:extLst>
              <a:ext uri="{28A0092B-C50C-407E-A947-70E740481C1C}">
                <a14:useLocalDpi xmlns:a14="http://schemas.microsoft.com/office/drawing/2010/main" val="0"/>
              </a:ext>
            </a:extLst>
          </a:blip>
          <a:srcRect r="34571"/>
          <a:stretch>
            <a:fillRect/>
          </a:stretch>
        </p:blipFill>
        <p:spPr>
          <a:xfrm>
            <a:off x="0" y="0"/>
            <a:ext cx="7977051" cy="6858000"/>
          </a:xfrm>
          <a:prstGeom prst="rect">
            <a:avLst/>
          </a:prstGeom>
        </p:spPr>
      </p:pic>
      <p:pic>
        <p:nvPicPr>
          <p:cNvPr id="3" name="Picture 2">
            <a:extLst>
              <a:ext uri="{FF2B5EF4-FFF2-40B4-BE49-F238E27FC236}">
                <a16:creationId xmlns:a16="http://schemas.microsoft.com/office/drawing/2014/main" id="{A42A9880-4AFD-30DB-2CC0-B85F9D9D34C9}"/>
              </a:ext>
            </a:extLst>
          </p:cNvPr>
          <p:cNvPicPr>
            <a:picLocks noChangeAspect="1"/>
          </p:cNvPicPr>
          <p:nvPr/>
        </p:nvPicPr>
        <p:blipFill>
          <a:blip r:embed="rId3">
            <a:extLst>
              <a:ext uri="{28A0092B-C50C-407E-A947-70E740481C1C}">
                <a14:useLocalDpi xmlns:a14="http://schemas.microsoft.com/office/drawing/2010/main" val="0"/>
              </a:ext>
            </a:extLst>
          </a:blip>
          <a:srcRect l="66000"/>
          <a:stretch>
            <a:fillRect/>
          </a:stretch>
        </p:blipFill>
        <p:spPr>
          <a:xfrm>
            <a:off x="8449056" y="0"/>
            <a:ext cx="4145280" cy="6858000"/>
          </a:xfrm>
          <a:prstGeom prst="rect">
            <a:avLst/>
          </a:prstGeom>
        </p:spPr>
      </p:pic>
      <p:sp>
        <p:nvSpPr>
          <p:cNvPr id="9" name="Title 1">
            <a:extLst>
              <a:ext uri="{FF2B5EF4-FFF2-40B4-BE49-F238E27FC236}">
                <a16:creationId xmlns:a16="http://schemas.microsoft.com/office/drawing/2014/main" id="{8EC7C0F5-19EF-DCFA-F19F-11D02137CCFF}"/>
              </a:ext>
            </a:extLst>
          </p:cNvPr>
          <p:cNvSpPr txBox="1">
            <a:spLocks/>
          </p:cNvSpPr>
          <p:nvPr/>
        </p:nvSpPr>
        <p:spPr>
          <a:xfrm>
            <a:off x="384048" y="274320"/>
            <a:ext cx="7680960" cy="713232"/>
          </a:xfrm>
          <a:prstGeom prst="rect">
            <a:avLst/>
          </a:prstGeom>
        </p:spPr>
        <p:txBody>
          <a:bodyPr wrap="square" lIns="18288" tIns="0" rIns="18288" bIns="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00000"/>
              </a:lnSpc>
              <a:spcAft>
                <a:spcPts val="0"/>
              </a:spcAft>
            </a:pPr>
            <a:r>
              <a:rPr lang="en-GB" sz="3000" b="0" dirty="0">
                <a:solidFill>
                  <a:srgbClr val="000000"/>
                </a:solidFill>
              </a:rPr>
              <a:t>Employees have less time and every touchpoint has to count</a:t>
            </a:r>
          </a:p>
        </p:txBody>
      </p:sp>
    </p:spTree>
    <p:extLst>
      <p:ext uri="{BB962C8B-B14F-4D97-AF65-F5344CB8AC3E}">
        <p14:creationId xmlns:p14="http://schemas.microsoft.com/office/powerpoint/2010/main" val="3645134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ntr" presetSubtype="0" fill="hold" nodeType="afterEffect">
                                  <p:stCondLst>
                                    <p:cond delay="1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91B253-053D-8220-78AC-05186E3DA70C}"/>
              </a:ext>
            </a:extLst>
          </p:cNvPr>
          <p:cNvSpPr>
            <a:spLocks noGrp="1"/>
          </p:cNvSpPr>
          <p:nvPr>
            <p:ph type="body" sz="quarter" idx="11"/>
          </p:nvPr>
        </p:nvSpPr>
        <p:spPr>
          <a:xfrm>
            <a:off x="416859" y="377247"/>
            <a:ext cx="5945840" cy="608333"/>
          </a:xfrm>
        </p:spPr>
        <p:txBody>
          <a:bodyPr wrap="square"/>
          <a:lstStyle/>
          <a:p>
            <a:r>
              <a:rPr lang="en-GB" sz="3000" dirty="0"/>
              <a:t>How communication drives culture change </a:t>
            </a:r>
          </a:p>
        </p:txBody>
      </p:sp>
      <p:sp>
        <p:nvSpPr>
          <p:cNvPr id="3" name="Text Placeholder 2">
            <a:extLst>
              <a:ext uri="{FF2B5EF4-FFF2-40B4-BE49-F238E27FC236}">
                <a16:creationId xmlns:a16="http://schemas.microsoft.com/office/drawing/2014/main" id="{B3839600-906C-2650-3F07-CF800063F0A7}"/>
              </a:ext>
            </a:extLst>
          </p:cNvPr>
          <p:cNvSpPr>
            <a:spLocks noGrp="1"/>
          </p:cNvSpPr>
          <p:nvPr>
            <p:ph type="body" sz="quarter" idx="12"/>
          </p:nvPr>
        </p:nvSpPr>
        <p:spPr/>
        <p:txBody>
          <a:bodyPr wrap="square"/>
          <a:lstStyle/>
          <a:p>
            <a:endParaRPr lang="en-GB" dirty="0"/>
          </a:p>
          <a:p>
            <a:endParaRPr lang="en-GB" dirty="0"/>
          </a:p>
        </p:txBody>
      </p:sp>
      <p:sp>
        <p:nvSpPr>
          <p:cNvPr id="4" name="Text Placeholder 3">
            <a:extLst>
              <a:ext uri="{FF2B5EF4-FFF2-40B4-BE49-F238E27FC236}">
                <a16:creationId xmlns:a16="http://schemas.microsoft.com/office/drawing/2014/main" id="{A9DA11E2-296A-4969-1D92-29022126B60D}"/>
              </a:ext>
            </a:extLst>
          </p:cNvPr>
          <p:cNvSpPr>
            <a:spLocks noGrp="1"/>
          </p:cNvSpPr>
          <p:nvPr>
            <p:ph type="body" sz="quarter" idx="10"/>
          </p:nvPr>
        </p:nvSpPr>
        <p:spPr/>
        <p:txBody>
          <a:bodyPr wrap="square"/>
          <a:lstStyle/>
          <a:p>
            <a:endParaRPr lang="en-GB"/>
          </a:p>
        </p:txBody>
      </p:sp>
      <p:sp>
        <p:nvSpPr>
          <p:cNvPr id="7" name="TextBox 6">
            <a:extLst>
              <a:ext uri="{FF2B5EF4-FFF2-40B4-BE49-F238E27FC236}">
                <a16:creationId xmlns:a16="http://schemas.microsoft.com/office/drawing/2014/main" id="{2D9F576A-9F0C-13A6-CC92-E2DA421EE050}"/>
              </a:ext>
            </a:extLst>
          </p:cNvPr>
          <p:cNvSpPr txBox="1"/>
          <p:nvPr/>
        </p:nvSpPr>
        <p:spPr>
          <a:xfrm>
            <a:off x="416859" y="1696676"/>
            <a:ext cx="9692640" cy="365760"/>
          </a:xfrm>
          <a:prstGeom prst="rect">
            <a:avLst/>
          </a:prstGeom>
          <a:noFill/>
        </p:spPr>
        <p:txBody>
          <a:bodyPr wrap="square" lIns="18288" tIns="0" rIns="18288" bIns="0" anchor="t"/>
          <a:lstStyle/>
          <a:p>
            <a:pPr marL="0" indent="0" algn="l">
              <a:lnSpc>
                <a:spcPct val="100000"/>
              </a:lnSpc>
              <a:spcAft>
                <a:spcPts val="0"/>
              </a:spcAft>
              <a:buNone/>
            </a:pPr>
            <a:r>
              <a:rPr lang="en-GB" sz="1700" b="0" dirty="0">
                <a:solidFill>
                  <a:srgbClr val="1A1A1A"/>
                </a:solidFill>
              </a:rPr>
              <a:t>So, what does communication need to do? Move people through three stages:</a:t>
            </a:r>
            <a:endParaRPr lang="en-GB" sz="1800" dirty="0"/>
          </a:p>
        </p:txBody>
      </p:sp>
      <p:grpSp>
        <p:nvGrpSpPr>
          <p:cNvPr id="10" name="Group 9">
            <a:extLst>
              <a:ext uri="{FF2B5EF4-FFF2-40B4-BE49-F238E27FC236}">
                <a16:creationId xmlns:a16="http://schemas.microsoft.com/office/drawing/2014/main" id="{AFEA5933-840E-D457-AAE7-FD75BBD20C1E}"/>
              </a:ext>
            </a:extLst>
          </p:cNvPr>
          <p:cNvGrpSpPr/>
          <p:nvPr/>
        </p:nvGrpSpPr>
        <p:grpSpPr>
          <a:xfrm>
            <a:off x="629107" y="2210766"/>
            <a:ext cx="2871947" cy="3770934"/>
            <a:chOff x="274320" y="1901952"/>
            <a:chExt cx="2788920" cy="2743200"/>
          </a:xfrm>
        </p:grpSpPr>
        <p:sp>
          <p:nvSpPr>
            <p:cNvPr id="11" name="Shape 3">
              <a:extLst>
                <a:ext uri="{FF2B5EF4-FFF2-40B4-BE49-F238E27FC236}">
                  <a16:creationId xmlns:a16="http://schemas.microsoft.com/office/drawing/2014/main" id="{8D9311BB-44B0-C4F9-6F59-56F61B58B881}"/>
                </a:ext>
              </a:extLst>
            </p:cNvPr>
            <p:cNvSpPr/>
            <p:nvPr/>
          </p:nvSpPr>
          <p:spPr>
            <a:xfrm>
              <a:off x="274320" y="1901952"/>
              <a:ext cx="2788920" cy="2743200"/>
            </a:xfrm>
            <a:prstGeom prst="roundRect">
              <a:avLst>
                <a:gd name="adj" fmla="val 3333"/>
              </a:avLst>
            </a:prstGeom>
            <a:solidFill>
              <a:srgbClr val="FFFFFF"/>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12" name="Shape 4">
              <a:extLst>
                <a:ext uri="{FF2B5EF4-FFF2-40B4-BE49-F238E27FC236}">
                  <a16:creationId xmlns:a16="http://schemas.microsoft.com/office/drawing/2014/main" id="{02A7FA87-7AFC-C81C-BAD6-FB634CAC192E}"/>
                </a:ext>
              </a:extLst>
            </p:cNvPr>
            <p:cNvSpPr/>
            <p:nvPr/>
          </p:nvSpPr>
          <p:spPr>
            <a:xfrm>
              <a:off x="411480" y="1993392"/>
              <a:ext cx="914400" cy="384048"/>
            </a:xfrm>
            <a:prstGeom prst="roundRect">
              <a:avLst>
                <a:gd name="adj" fmla="val 19048"/>
              </a:avLst>
            </a:prstGeom>
            <a:solidFill>
              <a:srgbClr val="000000"/>
            </a:solidFill>
            <a:ln w="12700">
              <a:solidFill>
                <a:srgbClr val="000000"/>
              </a:solidFill>
              <a:prstDash val="solid"/>
            </a:ln>
          </p:spPr>
          <p:txBody>
            <a:bodyPr wrap="square"/>
            <a:lstStyle/>
            <a:p>
              <a:r>
                <a:rPr lang="en-GB">
                  <a:latin typeface="+mj-lt"/>
                </a:rPr>
                <a:t>Think</a:t>
              </a:r>
            </a:p>
          </p:txBody>
        </p:sp>
        <p:sp>
          <p:nvSpPr>
            <p:cNvPr id="13" name="Text 6">
              <a:extLst>
                <a:ext uri="{FF2B5EF4-FFF2-40B4-BE49-F238E27FC236}">
                  <a16:creationId xmlns:a16="http://schemas.microsoft.com/office/drawing/2014/main" id="{692C459B-53F2-531F-E5CB-22801B187F06}"/>
                </a:ext>
              </a:extLst>
            </p:cNvPr>
            <p:cNvSpPr/>
            <p:nvPr/>
          </p:nvSpPr>
          <p:spPr>
            <a:xfrm>
              <a:off x="411480" y="2468880"/>
              <a:ext cx="2514600" cy="347472"/>
            </a:xfrm>
            <a:prstGeom prst="rect">
              <a:avLst/>
            </a:prstGeom>
            <a:noFill/>
            <a:ln/>
          </p:spPr>
          <p:txBody>
            <a:bodyPr wrap="square" rtlCol="0" anchor="ctr"/>
            <a:lstStyle/>
            <a:p>
              <a:pPr marL="0" indent="0">
                <a:buNone/>
              </a:pPr>
              <a:r>
                <a:rPr lang="en-US" sz="1600" b="1" dirty="0">
                  <a:solidFill>
                    <a:srgbClr val="000000"/>
                  </a:solidFill>
                  <a:latin typeface="+mj-lt"/>
                  <a:ea typeface="Calibri" pitchFamily="34" charset="-122"/>
                  <a:cs typeface="Calibri" pitchFamily="34" charset="-120"/>
                </a:rPr>
                <a:t>Understand</a:t>
              </a:r>
              <a:endParaRPr lang="en-US" sz="1600" dirty="0">
                <a:latin typeface="+mj-lt"/>
              </a:endParaRPr>
            </a:p>
          </p:txBody>
        </p:sp>
        <p:sp>
          <p:nvSpPr>
            <p:cNvPr id="14" name="Text 7">
              <a:extLst>
                <a:ext uri="{FF2B5EF4-FFF2-40B4-BE49-F238E27FC236}">
                  <a16:creationId xmlns:a16="http://schemas.microsoft.com/office/drawing/2014/main" id="{33A36E41-124F-7C41-9859-E5FBE2C21E42}"/>
                </a:ext>
              </a:extLst>
            </p:cNvPr>
            <p:cNvSpPr/>
            <p:nvPr/>
          </p:nvSpPr>
          <p:spPr>
            <a:xfrm>
              <a:off x="411480" y="2834640"/>
              <a:ext cx="2514600" cy="1005840"/>
            </a:xfrm>
            <a:prstGeom prst="rect">
              <a:avLst/>
            </a:prstGeom>
            <a:noFill/>
            <a:ln/>
          </p:spPr>
          <p:txBody>
            <a:bodyPr wrap="square" rtlCol="0" anchor="t"/>
            <a:lstStyle/>
            <a:p>
              <a:pPr marL="0" indent="0">
                <a:buNone/>
              </a:pPr>
              <a:r>
                <a:rPr lang="en-US" sz="1150" dirty="0">
                  <a:solidFill>
                    <a:srgbClr val="1A1A1A"/>
                  </a:solidFill>
                  <a:ea typeface="Calibri" pitchFamily="34" charset="-122"/>
                  <a:cs typeface="Calibri" pitchFamily="34" charset="-120"/>
                </a:rPr>
                <a:t>People know why sustainability matters, what the </a:t>
              </a:r>
              <a:r>
                <a:rPr lang="en-US" sz="1150" dirty="0" err="1">
                  <a:solidFill>
                    <a:srgbClr val="1A1A1A"/>
                  </a:solidFill>
                  <a:ea typeface="Calibri" pitchFamily="34" charset="-122"/>
                  <a:cs typeface="Calibri" pitchFamily="34" charset="-120"/>
                </a:rPr>
                <a:t>organisation</a:t>
              </a:r>
              <a:r>
                <a:rPr lang="en-US" sz="1150" dirty="0">
                  <a:solidFill>
                    <a:srgbClr val="1A1A1A"/>
                  </a:solidFill>
                  <a:ea typeface="Calibri" pitchFamily="34" charset="-122"/>
                  <a:cs typeface="Calibri" pitchFamily="34" charset="-120"/>
                </a:rPr>
                <a:t> is committed to, and what it means for their role. Clarity creates the foundation for everything else.</a:t>
              </a:r>
              <a:endParaRPr lang="en-US" sz="1150" dirty="0"/>
            </a:p>
          </p:txBody>
        </p:sp>
        <p:sp>
          <p:nvSpPr>
            <p:cNvPr id="15" name="Shape 8">
              <a:extLst>
                <a:ext uri="{FF2B5EF4-FFF2-40B4-BE49-F238E27FC236}">
                  <a16:creationId xmlns:a16="http://schemas.microsoft.com/office/drawing/2014/main" id="{73EDEC83-A0FF-EEAF-314A-D737109F0FB2}"/>
                </a:ext>
              </a:extLst>
            </p:cNvPr>
            <p:cNvSpPr/>
            <p:nvPr/>
          </p:nvSpPr>
          <p:spPr>
            <a:xfrm>
              <a:off x="411480" y="3840480"/>
              <a:ext cx="2514600" cy="36576"/>
            </a:xfrm>
            <a:prstGeom prst="rect">
              <a:avLst/>
            </a:prstGeom>
            <a:solidFill>
              <a:srgbClr val="8CDEFF"/>
            </a:solidFill>
            <a:ln w="12700">
              <a:solidFill>
                <a:srgbClr val="8CDEFF"/>
              </a:solidFill>
              <a:prstDash val="solid"/>
            </a:ln>
          </p:spPr>
          <p:txBody>
            <a:bodyPr wrap="square"/>
            <a:lstStyle/>
            <a:p>
              <a:endParaRPr lang="en-GB"/>
            </a:p>
          </p:txBody>
        </p:sp>
        <p:sp>
          <p:nvSpPr>
            <p:cNvPr id="16" name="Text 9">
              <a:extLst>
                <a:ext uri="{FF2B5EF4-FFF2-40B4-BE49-F238E27FC236}">
                  <a16:creationId xmlns:a16="http://schemas.microsoft.com/office/drawing/2014/main" id="{1635C070-EF81-1156-823F-D12F0C4FE43C}"/>
                </a:ext>
              </a:extLst>
            </p:cNvPr>
            <p:cNvSpPr/>
            <p:nvPr/>
          </p:nvSpPr>
          <p:spPr>
            <a:xfrm>
              <a:off x="411480" y="3904488"/>
              <a:ext cx="2514600" cy="621792"/>
            </a:xfrm>
            <a:prstGeom prst="rect">
              <a:avLst/>
            </a:prstGeom>
            <a:noFill/>
            <a:ln/>
          </p:spPr>
          <p:txBody>
            <a:bodyPr wrap="square" lIns="18288" tIns="0" rIns="18288" bIns="0" rtlCol="0" anchor="t"/>
            <a:lstStyle/>
            <a:p>
              <a:pPr marL="0" indent="0" algn="l">
                <a:lnSpc>
                  <a:spcPct val="100000"/>
                </a:lnSpc>
                <a:spcAft>
                  <a:spcPts val="0"/>
                </a:spcAft>
                <a:buNone/>
              </a:pPr>
              <a:r>
                <a:rPr sz="1080" b="0" i="1">
                  <a:solidFill>
                    <a:srgbClr val="1A1A1A"/>
                  </a:solidFill>
                </a:rPr>
                <a:t>Can people explain why it matters — and what their part is?</a:t>
              </a:r>
              <a:endParaRPr lang="en-US" sz="1050"/>
            </a:p>
          </p:txBody>
        </p:sp>
      </p:grpSp>
      <p:grpSp>
        <p:nvGrpSpPr>
          <p:cNvPr id="17" name="Group 16">
            <a:extLst>
              <a:ext uri="{FF2B5EF4-FFF2-40B4-BE49-F238E27FC236}">
                <a16:creationId xmlns:a16="http://schemas.microsoft.com/office/drawing/2014/main" id="{CE29F57F-CF5B-74DA-F31E-82442AE07D9D}"/>
              </a:ext>
            </a:extLst>
          </p:cNvPr>
          <p:cNvGrpSpPr/>
          <p:nvPr/>
        </p:nvGrpSpPr>
        <p:grpSpPr>
          <a:xfrm>
            <a:off x="4074289" y="2062436"/>
            <a:ext cx="2953378" cy="3971926"/>
            <a:chOff x="3200400" y="1901952"/>
            <a:chExt cx="2788920" cy="2743200"/>
          </a:xfrm>
        </p:grpSpPr>
        <p:sp>
          <p:nvSpPr>
            <p:cNvPr id="18" name="Shape 10">
              <a:extLst>
                <a:ext uri="{FF2B5EF4-FFF2-40B4-BE49-F238E27FC236}">
                  <a16:creationId xmlns:a16="http://schemas.microsoft.com/office/drawing/2014/main" id="{E036597F-4DBC-25D6-928D-1ADCD20D8947}"/>
                </a:ext>
              </a:extLst>
            </p:cNvPr>
            <p:cNvSpPr/>
            <p:nvPr/>
          </p:nvSpPr>
          <p:spPr>
            <a:xfrm>
              <a:off x="3200400" y="1901952"/>
              <a:ext cx="2788920" cy="2743200"/>
            </a:xfrm>
            <a:prstGeom prst="roundRect">
              <a:avLst>
                <a:gd name="adj" fmla="val 3333"/>
              </a:avLst>
            </a:prstGeom>
            <a:solidFill>
              <a:srgbClr val="FFFFFF"/>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19" name="Shape 11">
              <a:extLst>
                <a:ext uri="{FF2B5EF4-FFF2-40B4-BE49-F238E27FC236}">
                  <a16:creationId xmlns:a16="http://schemas.microsoft.com/office/drawing/2014/main" id="{9273B16E-835A-03A4-6E1F-4E187F49202E}"/>
                </a:ext>
              </a:extLst>
            </p:cNvPr>
            <p:cNvSpPr/>
            <p:nvPr/>
          </p:nvSpPr>
          <p:spPr>
            <a:xfrm>
              <a:off x="3337560" y="2065780"/>
              <a:ext cx="914400" cy="384048"/>
            </a:xfrm>
            <a:prstGeom prst="roundRect">
              <a:avLst>
                <a:gd name="adj" fmla="val 19048"/>
              </a:avLst>
            </a:prstGeom>
            <a:solidFill>
              <a:srgbClr val="000000"/>
            </a:solidFill>
            <a:ln w="12700">
              <a:solidFill>
                <a:srgbClr val="000000"/>
              </a:solidFill>
              <a:prstDash val="solid"/>
            </a:ln>
          </p:spPr>
          <p:txBody>
            <a:bodyPr wrap="square"/>
            <a:lstStyle/>
            <a:p>
              <a:r>
                <a:rPr lang="en-GB" dirty="0">
                  <a:latin typeface="+mj-lt"/>
                </a:rPr>
                <a:t>Feel</a:t>
              </a:r>
            </a:p>
            <a:p>
              <a:endParaRPr lang="en-GB" dirty="0"/>
            </a:p>
          </p:txBody>
        </p:sp>
        <p:sp>
          <p:nvSpPr>
            <p:cNvPr id="20" name="Text 13">
              <a:extLst>
                <a:ext uri="{FF2B5EF4-FFF2-40B4-BE49-F238E27FC236}">
                  <a16:creationId xmlns:a16="http://schemas.microsoft.com/office/drawing/2014/main" id="{145B2BC9-066D-1271-3278-2E6F768993DE}"/>
                </a:ext>
              </a:extLst>
            </p:cNvPr>
            <p:cNvSpPr/>
            <p:nvPr/>
          </p:nvSpPr>
          <p:spPr>
            <a:xfrm>
              <a:off x="3337560" y="2468880"/>
              <a:ext cx="2514600" cy="347472"/>
            </a:xfrm>
            <a:prstGeom prst="rect">
              <a:avLst/>
            </a:prstGeom>
            <a:noFill/>
            <a:ln/>
          </p:spPr>
          <p:txBody>
            <a:bodyPr wrap="square" rtlCol="0" anchor="ctr"/>
            <a:lstStyle/>
            <a:p>
              <a:pPr marL="0" indent="0">
                <a:buNone/>
              </a:pPr>
              <a:r>
                <a:rPr lang="en-US" sz="1600" b="1" dirty="0">
                  <a:solidFill>
                    <a:srgbClr val="000000"/>
                  </a:solidFill>
                  <a:latin typeface="+mj-lt"/>
                  <a:ea typeface="Calibri" pitchFamily="34" charset="-122"/>
                  <a:cs typeface="Calibri" pitchFamily="34" charset="-120"/>
                </a:rPr>
                <a:t>Believe &amp; connect</a:t>
              </a:r>
              <a:endParaRPr lang="en-US" sz="1600" dirty="0">
                <a:latin typeface="+mj-lt"/>
              </a:endParaRPr>
            </a:p>
          </p:txBody>
        </p:sp>
        <p:sp>
          <p:nvSpPr>
            <p:cNvPr id="21" name="Text 14">
              <a:extLst>
                <a:ext uri="{FF2B5EF4-FFF2-40B4-BE49-F238E27FC236}">
                  <a16:creationId xmlns:a16="http://schemas.microsoft.com/office/drawing/2014/main" id="{76B7E18C-C10D-30F0-9C9C-235B3529F2A5}"/>
                </a:ext>
              </a:extLst>
            </p:cNvPr>
            <p:cNvSpPr/>
            <p:nvPr/>
          </p:nvSpPr>
          <p:spPr>
            <a:xfrm>
              <a:off x="3337560" y="2791418"/>
              <a:ext cx="2514600" cy="1005840"/>
            </a:xfrm>
            <a:prstGeom prst="rect">
              <a:avLst/>
            </a:prstGeom>
            <a:noFill/>
            <a:ln/>
          </p:spPr>
          <p:txBody>
            <a:bodyPr wrap="square" rtlCol="0" anchor="t"/>
            <a:lstStyle/>
            <a:p>
              <a:pPr marL="0" indent="0">
                <a:buNone/>
              </a:pPr>
              <a:r>
                <a:rPr lang="en-US" sz="1150" dirty="0">
                  <a:solidFill>
                    <a:srgbClr val="1A1A1A"/>
                  </a:solidFill>
                  <a:ea typeface="Calibri" pitchFamily="34" charset="-122"/>
                  <a:cs typeface="Calibri" pitchFamily="34" charset="-120"/>
                </a:rPr>
                <a:t>People trust that the commitment is genuine. They feel it aligns with what the </a:t>
              </a:r>
              <a:r>
                <a:rPr lang="en-US" sz="1150" dirty="0" err="1">
                  <a:solidFill>
                    <a:srgbClr val="1A1A1A"/>
                  </a:solidFill>
                  <a:ea typeface="Calibri" pitchFamily="34" charset="-122"/>
                  <a:cs typeface="Calibri" pitchFamily="34" charset="-120"/>
                </a:rPr>
                <a:t>organisation</a:t>
              </a:r>
              <a:r>
                <a:rPr lang="en-US" sz="1150" dirty="0">
                  <a:solidFill>
                    <a:srgbClr val="1A1A1A"/>
                  </a:solidFill>
                  <a:ea typeface="Calibri" pitchFamily="34" charset="-122"/>
                  <a:cs typeface="Calibri" pitchFamily="34" charset="-120"/>
                </a:rPr>
                <a:t> stands for. They feel their contribution matters and that they are part of something real.</a:t>
              </a:r>
              <a:endParaRPr lang="en-US" sz="1150" dirty="0"/>
            </a:p>
          </p:txBody>
        </p:sp>
        <p:sp>
          <p:nvSpPr>
            <p:cNvPr id="22" name="Shape 15">
              <a:extLst>
                <a:ext uri="{FF2B5EF4-FFF2-40B4-BE49-F238E27FC236}">
                  <a16:creationId xmlns:a16="http://schemas.microsoft.com/office/drawing/2014/main" id="{5324B3B6-62D2-3BE8-BFE3-C579D1B0273E}"/>
                </a:ext>
              </a:extLst>
            </p:cNvPr>
            <p:cNvSpPr/>
            <p:nvPr/>
          </p:nvSpPr>
          <p:spPr>
            <a:xfrm>
              <a:off x="3337560" y="3840480"/>
              <a:ext cx="2514600" cy="36576"/>
            </a:xfrm>
            <a:prstGeom prst="rect">
              <a:avLst/>
            </a:prstGeom>
            <a:solidFill>
              <a:srgbClr val="8CDEFF"/>
            </a:solidFill>
            <a:ln w="12700">
              <a:solidFill>
                <a:srgbClr val="8CDEFF"/>
              </a:solidFill>
              <a:prstDash val="solid"/>
            </a:ln>
          </p:spPr>
          <p:txBody>
            <a:bodyPr wrap="square"/>
            <a:lstStyle/>
            <a:p>
              <a:endParaRPr lang="en-GB"/>
            </a:p>
          </p:txBody>
        </p:sp>
        <p:sp>
          <p:nvSpPr>
            <p:cNvPr id="23" name="Text 16">
              <a:extLst>
                <a:ext uri="{FF2B5EF4-FFF2-40B4-BE49-F238E27FC236}">
                  <a16:creationId xmlns:a16="http://schemas.microsoft.com/office/drawing/2014/main" id="{7C73BB7C-9EA3-9A51-3B28-5E1AE20DD7FB}"/>
                </a:ext>
              </a:extLst>
            </p:cNvPr>
            <p:cNvSpPr/>
            <p:nvPr/>
          </p:nvSpPr>
          <p:spPr>
            <a:xfrm>
              <a:off x="3337560" y="3904488"/>
              <a:ext cx="2514600" cy="621792"/>
            </a:xfrm>
            <a:prstGeom prst="rect">
              <a:avLst/>
            </a:prstGeom>
            <a:noFill/>
            <a:ln/>
          </p:spPr>
          <p:txBody>
            <a:bodyPr wrap="square" lIns="18288" tIns="0" rIns="18288" bIns="0" rtlCol="0" anchor="t"/>
            <a:lstStyle/>
            <a:p>
              <a:pPr marL="0" indent="0" algn="l">
                <a:lnSpc>
                  <a:spcPct val="100000"/>
                </a:lnSpc>
                <a:spcAft>
                  <a:spcPts val="0"/>
                </a:spcAft>
                <a:buNone/>
              </a:pPr>
              <a:r>
                <a:rPr sz="1080" b="0" i="1">
                  <a:solidFill>
                    <a:srgbClr val="1A1A1A"/>
                  </a:solidFill>
                </a:rPr>
                <a:t>Do people believe the goals are genuine — and feel personally connected to them?</a:t>
              </a:r>
              <a:endParaRPr lang="en-US" sz="1050"/>
            </a:p>
          </p:txBody>
        </p:sp>
      </p:grpSp>
      <p:grpSp>
        <p:nvGrpSpPr>
          <p:cNvPr id="24" name="Group 23">
            <a:extLst>
              <a:ext uri="{FF2B5EF4-FFF2-40B4-BE49-F238E27FC236}">
                <a16:creationId xmlns:a16="http://schemas.microsoft.com/office/drawing/2014/main" id="{93A637A9-4F4C-4EC8-23A1-C08A47833E90}"/>
              </a:ext>
            </a:extLst>
          </p:cNvPr>
          <p:cNvGrpSpPr/>
          <p:nvPr/>
        </p:nvGrpSpPr>
        <p:grpSpPr>
          <a:xfrm>
            <a:off x="7600902" y="2062436"/>
            <a:ext cx="2953378" cy="4072146"/>
            <a:chOff x="6126480" y="1901952"/>
            <a:chExt cx="2788920" cy="2743200"/>
          </a:xfrm>
        </p:grpSpPr>
        <p:sp>
          <p:nvSpPr>
            <p:cNvPr id="25" name="Shape 17">
              <a:extLst>
                <a:ext uri="{FF2B5EF4-FFF2-40B4-BE49-F238E27FC236}">
                  <a16:creationId xmlns:a16="http://schemas.microsoft.com/office/drawing/2014/main" id="{A57064E2-909F-8167-1214-9C84291C6854}"/>
                </a:ext>
              </a:extLst>
            </p:cNvPr>
            <p:cNvSpPr/>
            <p:nvPr/>
          </p:nvSpPr>
          <p:spPr>
            <a:xfrm>
              <a:off x="6126480" y="1901952"/>
              <a:ext cx="2788920" cy="2743200"/>
            </a:xfrm>
            <a:prstGeom prst="roundRect">
              <a:avLst>
                <a:gd name="adj" fmla="val 3333"/>
              </a:avLst>
            </a:prstGeom>
            <a:solidFill>
              <a:srgbClr val="FFFFFF"/>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26" name="Shape 18">
              <a:extLst>
                <a:ext uri="{FF2B5EF4-FFF2-40B4-BE49-F238E27FC236}">
                  <a16:creationId xmlns:a16="http://schemas.microsoft.com/office/drawing/2014/main" id="{26032898-0EE0-2BA4-45AD-0E5F6E21B131}"/>
                </a:ext>
              </a:extLst>
            </p:cNvPr>
            <p:cNvSpPr/>
            <p:nvPr/>
          </p:nvSpPr>
          <p:spPr>
            <a:xfrm>
              <a:off x="6263640" y="2063600"/>
              <a:ext cx="914400" cy="384048"/>
            </a:xfrm>
            <a:prstGeom prst="roundRect">
              <a:avLst>
                <a:gd name="adj" fmla="val 19048"/>
              </a:avLst>
            </a:prstGeom>
            <a:solidFill>
              <a:srgbClr val="000000"/>
            </a:solidFill>
            <a:ln w="12700">
              <a:solidFill>
                <a:srgbClr val="000000"/>
              </a:solidFill>
              <a:prstDash val="solid"/>
            </a:ln>
          </p:spPr>
          <p:txBody>
            <a:bodyPr wrap="square"/>
            <a:lstStyle/>
            <a:p>
              <a:r>
                <a:rPr lang="en-GB" dirty="0">
                  <a:latin typeface="+mj-lt"/>
                </a:rPr>
                <a:t>Do</a:t>
              </a:r>
            </a:p>
          </p:txBody>
        </p:sp>
        <p:sp>
          <p:nvSpPr>
            <p:cNvPr id="27" name="Text 20">
              <a:extLst>
                <a:ext uri="{FF2B5EF4-FFF2-40B4-BE49-F238E27FC236}">
                  <a16:creationId xmlns:a16="http://schemas.microsoft.com/office/drawing/2014/main" id="{D002C325-24B4-42B1-ECC9-FE71089F0314}"/>
                </a:ext>
              </a:extLst>
            </p:cNvPr>
            <p:cNvSpPr/>
            <p:nvPr/>
          </p:nvSpPr>
          <p:spPr>
            <a:xfrm>
              <a:off x="6263640" y="2468880"/>
              <a:ext cx="2514600" cy="347472"/>
            </a:xfrm>
            <a:prstGeom prst="rect">
              <a:avLst/>
            </a:prstGeom>
            <a:noFill/>
            <a:ln/>
          </p:spPr>
          <p:txBody>
            <a:bodyPr wrap="square" rtlCol="0" anchor="ctr"/>
            <a:lstStyle/>
            <a:p>
              <a:pPr marL="0" indent="0">
                <a:buNone/>
              </a:pPr>
              <a:r>
                <a:rPr lang="en-US" sz="1600" b="1" dirty="0">
                  <a:solidFill>
                    <a:srgbClr val="000000"/>
                  </a:solidFill>
                  <a:latin typeface="+mj-lt"/>
                  <a:ea typeface="Calibri" pitchFamily="34" charset="-122"/>
                  <a:cs typeface="Calibri" pitchFamily="34" charset="-120"/>
                </a:rPr>
                <a:t>Act &amp; sustain</a:t>
              </a:r>
              <a:endParaRPr lang="en-US" sz="1600" dirty="0">
                <a:latin typeface="+mj-lt"/>
              </a:endParaRPr>
            </a:p>
          </p:txBody>
        </p:sp>
        <p:sp>
          <p:nvSpPr>
            <p:cNvPr id="28" name="Text 21">
              <a:extLst>
                <a:ext uri="{FF2B5EF4-FFF2-40B4-BE49-F238E27FC236}">
                  <a16:creationId xmlns:a16="http://schemas.microsoft.com/office/drawing/2014/main" id="{439B5A4B-ABF9-0E00-78DF-C3D952E28359}"/>
                </a:ext>
              </a:extLst>
            </p:cNvPr>
            <p:cNvSpPr/>
            <p:nvPr/>
          </p:nvSpPr>
          <p:spPr>
            <a:xfrm>
              <a:off x="6263640" y="2834640"/>
              <a:ext cx="2514600" cy="1005840"/>
            </a:xfrm>
            <a:prstGeom prst="rect">
              <a:avLst/>
            </a:prstGeom>
            <a:noFill/>
            <a:ln/>
          </p:spPr>
          <p:txBody>
            <a:bodyPr wrap="square" rtlCol="0" anchor="t"/>
            <a:lstStyle/>
            <a:p>
              <a:pPr marL="0" indent="0">
                <a:buNone/>
              </a:pPr>
              <a:r>
                <a:rPr lang="en-US" sz="1150" dirty="0">
                  <a:solidFill>
                    <a:srgbClr val="1A1A1A"/>
                  </a:solidFill>
                  <a:ea typeface="Calibri" pitchFamily="34" charset="-122"/>
                  <a:cs typeface="Calibri" pitchFamily="34" charset="-120"/>
                </a:rPr>
                <a:t>People change their </a:t>
              </a:r>
              <a:r>
                <a:rPr lang="en-US" sz="1150" dirty="0" err="1">
                  <a:solidFill>
                    <a:srgbClr val="1A1A1A"/>
                  </a:solidFill>
                  <a:ea typeface="Calibri" pitchFamily="34" charset="-122"/>
                  <a:cs typeface="Calibri" pitchFamily="34" charset="-120"/>
                </a:rPr>
                <a:t>behaviour</a:t>
              </a:r>
              <a:r>
                <a:rPr lang="en-US" sz="1150" dirty="0">
                  <a:solidFill>
                    <a:srgbClr val="1A1A1A"/>
                  </a:solidFill>
                  <a:ea typeface="Calibri" pitchFamily="34" charset="-122"/>
                  <a:cs typeface="Calibri" pitchFamily="34" charset="-120"/>
                </a:rPr>
                <a:t>, make different decisions, and advocate for the agenda. They feel equipped and empowered — not just instructed.</a:t>
              </a:r>
              <a:endParaRPr lang="en-US" sz="1150" dirty="0"/>
            </a:p>
          </p:txBody>
        </p:sp>
        <p:sp>
          <p:nvSpPr>
            <p:cNvPr id="29" name="Shape 22">
              <a:extLst>
                <a:ext uri="{FF2B5EF4-FFF2-40B4-BE49-F238E27FC236}">
                  <a16:creationId xmlns:a16="http://schemas.microsoft.com/office/drawing/2014/main" id="{C99F822A-01BA-FA0D-53AA-6C39EE8D4C00}"/>
                </a:ext>
              </a:extLst>
            </p:cNvPr>
            <p:cNvSpPr/>
            <p:nvPr/>
          </p:nvSpPr>
          <p:spPr>
            <a:xfrm>
              <a:off x="6263640" y="3840480"/>
              <a:ext cx="2514600" cy="36576"/>
            </a:xfrm>
            <a:prstGeom prst="rect">
              <a:avLst/>
            </a:prstGeom>
            <a:solidFill>
              <a:srgbClr val="8CDEFF"/>
            </a:solidFill>
            <a:ln w="12700">
              <a:solidFill>
                <a:srgbClr val="8CDEFF"/>
              </a:solidFill>
              <a:prstDash val="solid"/>
            </a:ln>
          </p:spPr>
          <p:txBody>
            <a:bodyPr wrap="square"/>
            <a:lstStyle/>
            <a:p>
              <a:endParaRPr lang="en-GB"/>
            </a:p>
          </p:txBody>
        </p:sp>
      </p:grpSp>
      <p:sp>
        <p:nvSpPr>
          <p:cNvPr id="31" name="Text 23">
            <a:extLst>
              <a:ext uri="{FF2B5EF4-FFF2-40B4-BE49-F238E27FC236}">
                <a16:creationId xmlns:a16="http://schemas.microsoft.com/office/drawing/2014/main" id="{825B4301-71AD-18C6-1F51-B0B6C8297A40}"/>
              </a:ext>
            </a:extLst>
          </p:cNvPr>
          <p:cNvSpPr/>
          <p:nvPr/>
        </p:nvSpPr>
        <p:spPr>
          <a:xfrm>
            <a:off x="7902520" y="5200490"/>
            <a:ext cx="2514600" cy="621792"/>
          </a:xfrm>
          <a:prstGeom prst="rect">
            <a:avLst/>
          </a:prstGeom>
          <a:noFill/>
          <a:ln/>
        </p:spPr>
        <p:txBody>
          <a:bodyPr wrap="square" lIns="18288" tIns="0" rIns="18288" bIns="0" rtlCol="0" anchor="t"/>
          <a:lstStyle/>
          <a:p>
            <a:pPr marL="0" indent="0" algn="l">
              <a:lnSpc>
                <a:spcPct val="100000"/>
              </a:lnSpc>
              <a:spcAft>
                <a:spcPts val="0"/>
              </a:spcAft>
              <a:buNone/>
            </a:pPr>
            <a:r>
              <a:rPr lang="en-GB" sz="1080" b="0" i="1">
                <a:solidFill>
                  <a:srgbClr val="1A1A1A"/>
                </a:solidFill>
              </a:rPr>
              <a:t>Do people feel equipped and empowered to act?</a:t>
            </a:r>
            <a:endParaRPr lang="en-GB" sz="1050"/>
          </a:p>
        </p:txBody>
      </p:sp>
    </p:spTree>
    <p:extLst>
      <p:ext uri="{BB962C8B-B14F-4D97-AF65-F5344CB8AC3E}">
        <p14:creationId xmlns:p14="http://schemas.microsoft.com/office/powerpoint/2010/main" val="2375719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8DB986-C96E-406F-876D-01F7CDE72E4D}"/>
              </a:ext>
            </a:extLst>
          </p:cNvPr>
          <p:cNvSpPr>
            <a:spLocks noGrp="1"/>
          </p:cNvSpPr>
          <p:nvPr>
            <p:ph type="body" sz="quarter" idx="11"/>
          </p:nvPr>
        </p:nvSpPr>
        <p:spPr>
          <a:xfrm>
            <a:off x="416859" y="369014"/>
            <a:ext cx="6422091" cy="608333"/>
          </a:xfrm>
        </p:spPr>
        <p:txBody>
          <a:bodyPr wrap="square" lIns="18288" tIns="0" rIns="18288" bIns="0" anchor="t"/>
          <a:lstStyle/>
          <a:p>
            <a:pPr algn="l">
              <a:lnSpc>
                <a:spcPct val="100000"/>
              </a:lnSpc>
              <a:spcAft>
                <a:spcPts val="0"/>
              </a:spcAft>
            </a:pPr>
            <a:r>
              <a:rPr lang="en-GB" sz="3000" b="1" dirty="0">
                <a:solidFill>
                  <a:srgbClr val="000000"/>
                </a:solidFill>
              </a:rPr>
              <a:t>What internal communication actually does</a:t>
            </a:r>
          </a:p>
        </p:txBody>
      </p:sp>
      <p:sp>
        <p:nvSpPr>
          <p:cNvPr id="3" name="Text Placeholder 2">
            <a:extLst>
              <a:ext uri="{FF2B5EF4-FFF2-40B4-BE49-F238E27FC236}">
                <a16:creationId xmlns:a16="http://schemas.microsoft.com/office/drawing/2014/main" id="{8BE6A94C-9EED-78B0-EB87-8BF882B160CB}"/>
              </a:ext>
            </a:extLst>
          </p:cNvPr>
          <p:cNvSpPr>
            <a:spLocks noGrp="1"/>
          </p:cNvSpPr>
          <p:nvPr>
            <p:ph type="body" sz="quarter" idx="10"/>
          </p:nvPr>
        </p:nvSpPr>
        <p:spPr/>
        <p:txBody>
          <a:bodyPr wrap="square"/>
          <a:lstStyle/>
          <a:p>
            <a:endParaRPr lang="en-GB" dirty="0"/>
          </a:p>
        </p:txBody>
      </p:sp>
      <p:grpSp>
        <p:nvGrpSpPr>
          <p:cNvPr id="6" name="Group 5">
            <a:extLst>
              <a:ext uri="{FF2B5EF4-FFF2-40B4-BE49-F238E27FC236}">
                <a16:creationId xmlns:a16="http://schemas.microsoft.com/office/drawing/2014/main" id="{6799CF93-930A-BC39-1145-7D09C65FEF48}"/>
              </a:ext>
            </a:extLst>
          </p:cNvPr>
          <p:cNvGrpSpPr/>
          <p:nvPr/>
        </p:nvGrpSpPr>
        <p:grpSpPr>
          <a:xfrm>
            <a:off x="792144" y="1946575"/>
            <a:ext cx="4394835" cy="3797885"/>
            <a:chOff x="233979" y="1511530"/>
            <a:chExt cx="4394835" cy="3797885"/>
          </a:xfrm>
        </p:grpSpPr>
        <p:sp>
          <p:nvSpPr>
            <p:cNvPr id="7" name="Shape 2">
              <a:extLst>
                <a:ext uri="{FF2B5EF4-FFF2-40B4-BE49-F238E27FC236}">
                  <a16:creationId xmlns:a16="http://schemas.microsoft.com/office/drawing/2014/main" id="{E06EEB17-C439-11D7-C14F-3B43145EDD91}"/>
                </a:ext>
              </a:extLst>
            </p:cNvPr>
            <p:cNvSpPr/>
            <p:nvPr/>
          </p:nvSpPr>
          <p:spPr>
            <a:xfrm>
              <a:off x="233979" y="1511530"/>
              <a:ext cx="4331970" cy="1691640"/>
            </a:xfrm>
            <a:prstGeom prst="roundRect">
              <a:avLst>
                <a:gd name="adj" fmla="val 5405"/>
              </a:avLst>
            </a:prstGeom>
            <a:solidFill>
              <a:schemeClr val="tx1"/>
            </a:solidFill>
            <a:ln w="12700">
              <a:solidFill>
                <a:srgbClr val="E0E0E0"/>
              </a:solidFill>
              <a:prstDash val="solid"/>
            </a:ln>
          </p:spPr>
          <p:txBody>
            <a:bodyPr wrap="square"/>
            <a:lstStyle/>
            <a:p>
              <a:endParaRPr lang="en-GB"/>
            </a:p>
          </p:txBody>
        </p:sp>
        <p:sp>
          <p:nvSpPr>
            <p:cNvPr id="8" name="Text 3">
              <a:extLst>
                <a:ext uri="{FF2B5EF4-FFF2-40B4-BE49-F238E27FC236}">
                  <a16:creationId xmlns:a16="http://schemas.microsoft.com/office/drawing/2014/main" id="{E5AED20B-B4EC-9868-6616-A127EE2679F1}"/>
                </a:ext>
              </a:extLst>
            </p:cNvPr>
            <p:cNvSpPr/>
            <p:nvPr/>
          </p:nvSpPr>
          <p:spPr>
            <a:xfrm>
              <a:off x="387124" y="1650244"/>
              <a:ext cx="3840480" cy="384048"/>
            </a:xfrm>
            <a:prstGeom prst="rect">
              <a:avLst/>
            </a:prstGeom>
            <a:noFill/>
            <a:ln/>
          </p:spPr>
          <p:txBody>
            <a:bodyPr wrap="square" rtlCol="0" anchor="ctr"/>
            <a:lstStyle/>
            <a:p>
              <a:pPr marL="0" indent="0">
                <a:buNone/>
              </a:pPr>
              <a:r>
                <a:rPr lang="en-US" sz="1600" b="1" dirty="0">
                  <a:solidFill>
                    <a:srgbClr val="000000"/>
                  </a:solidFill>
                  <a:latin typeface="+mj-lt"/>
                  <a:ea typeface="Calibri" pitchFamily="34" charset="-122"/>
                  <a:cs typeface="Calibri" pitchFamily="34" charset="-120"/>
                </a:rPr>
                <a:t>  Connects vision to action</a:t>
              </a:r>
              <a:endParaRPr lang="en-US" sz="1600" dirty="0">
                <a:latin typeface="+mj-lt"/>
              </a:endParaRPr>
            </a:p>
          </p:txBody>
        </p:sp>
        <p:sp>
          <p:nvSpPr>
            <p:cNvPr id="9" name="Text 4">
              <a:extLst>
                <a:ext uri="{FF2B5EF4-FFF2-40B4-BE49-F238E27FC236}">
                  <a16:creationId xmlns:a16="http://schemas.microsoft.com/office/drawing/2014/main" id="{0C22D4D3-3AFA-2250-E634-42505A70DF7D}"/>
                </a:ext>
              </a:extLst>
            </p:cNvPr>
            <p:cNvSpPr/>
            <p:nvPr/>
          </p:nvSpPr>
          <p:spPr>
            <a:xfrm>
              <a:off x="548640" y="2179856"/>
              <a:ext cx="3840480" cy="1051560"/>
            </a:xfrm>
            <a:prstGeom prst="rect">
              <a:avLst/>
            </a:prstGeom>
            <a:noFill/>
            <a:ln/>
          </p:spPr>
          <p:txBody>
            <a:bodyPr wrap="square" lIns="18288" tIns="0" rIns="18288" bIns="0" rtlCol="0" anchor="t"/>
            <a:lstStyle/>
            <a:p>
              <a:pPr marL="0" indent="0" algn="l">
                <a:lnSpc>
                  <a:spcPct val="103000"/>
                </a:lnSpc>
                <a:spcAft>
                  <a:spcPts val="0"/>
                </a:spcAft>
                <a:buNone/>
              </a:pPr>
              <a:r>
                <a:rPr sz="1200" b="0" dirty="0">
                  <a:solidFill>
                    <a:srgbClr val="1A1A1A"/>
                  </a:solidFill>
                </a:rPr>
                <a:t>Translates leadership intent into something employees understand and can act on. Without this, sustainability strategy stays at the top.</a:t>
              </a:r>
              <a:endParaRPr lang="en-US" sz="1200" dirty="0"/>
            </a:p>
          </p:txBody>
        </p:sp>
        <p:sp>
          <p:nvSpPr>
            <p:cNvPr id="17" name="Shape 2">
              <a:extLst>
                <a:ext uri="{FF2B5EF4-FFF2-40B4-BE49-F238E27FC236}">
                  <a16:creationId xmlns:a16="http://schemas.microsoft.com/office/drawing/2014/main" id="{340E6197-DA9D-D57C-4679-B1F07E43938B}"/>
                </a:ext>
              </a:extLst>
            </p:cNvPr>
            <p:cNvSpPr/>
            <p:nvPr/>
          </p:nvSpPr>
          <p:spPr>
            <a:xfrm>
              <a:off x="296844" y="3617775"/>
              <a:ext cx="4331970" cy="1691640"/>
            </a:xfrm>
            <a:prstGeom prst="roundRect">
              <a:avLst>
                <a:gd name="adj" fmla="val 5405"/>
              </a:avLst>
            </a:prstGeom>
            <a:solidFill>
              <a:schemeClr val="tx1"/>
            </a:solidFill>
            <a:ln w="12700">
              <a:solidFill>
                <a:srgbClr val="E0E0E0"/>
              </a:solidFill>
              <a:prstDash val="solid"/>
            </a:ln>
          </p:spPr>
          <p:txBody>
            <a:bodyPr wrap="square"/>
            <a:lstStyle/>
            <a:p>
              <a:endParaRPr lang="en-GB" dirty="0"/>
            </a:p>
          </p:txBody>
        </p:sp>
        <p:sp>
          <p:nvSpPr>
            <p:cNvPr id="18" name="Text 3">
              <a:extLst>
                <a:ext uri="{FF2B5EF4-FFF2-40B4-BE49-F238E27FC236}">
                  <a16:creationId xmlns:a16="http://schemas.microsoft.com/office/drawing/2014/main" id="{58168A52-FADA-6596-EEF5-DE64A4FA19F0}"/>
                </a:ext>
              </a:extLst>
            </p:cNvPr>
            <p:cNvSpPr/>
            <p:nvPr/>
          </p:nvSpPr>
          <p:spPr>
            <a:xfrm>
              <a:off x="433424" y="3794968"/>
              <a:ext cx="3840480" cy="384048"/>
            </a:xfrm>
            <a:prstGeom prst="rect">
              <a:avLst/>
            </a:prstGeom>
            <a:noFill/>
            <a:ln/>
          </p:spPr>
          <p:txBody>
            <a:bodyPr wrap="square" rtlCol="0" anchor="ctr"/>
            <a:lstStyle/>
            <a:p>
              <a:r>
                <a:rPr lang="en-US" sz="1600" b="1" dirty="0">
                  <a:solidFill>
                    <a:srgbClr val="000000"/>
                  </a:solidFill>
                  <a:latin typeface="+mj-lt"/>
                  <a:ea typeface="Calibri" pitchFamily="34" charset="-122"/>
                  <a:cs typeface="Calibri" pitchFamily="34" charset="-120"/>
                </a:rPr>
                <a:t>Reaches the audiences others miss</a:t>
              </a:r>
              <a:endParaRPr lang="en-US" sz="1600" dirty="0">
                <a:latin typeface="+mj-lt"/>
              </a:endParaRPr>
            </a:p>
          </p:txBody>
        </p:sp>
      </p:grpSp>
      <p:grpSp>
        <p:nvGrpSpPr>
          <p:cNvPr id="12" name="Group 11">
            <a:extLst>
              <a:ext uri="{FF2B5EF4-FFF2-40B4-BE49-F238E27FC236}">
                <a16:creationId xmlns:a16="http://schemas.microsoft.com/office/drawing/2014/main" id="{5D80A115-D050-D506-A579-873FAA3BB5EC}"/>
              </a:ext>
            </a:extLst>
          </p:cNvPr>
          <p:cNvGrpSpPr/>
          <p:nvPr/>
        </p:nvGrpSpPr>
        <p:grpSpPr>
          <a:xfrm>
            <a:off x="5532120" y="1909887"/>
            <a:ext cx="4457701" cy="1691640"/>
            <a:chOff x="365760" y="1508760"/>
            <a:chExt cx="4328321" cy="1691640"/>
          </a:xfrm>
        </p:grpSpPr>
        <p:sp>
          <p:nvSpPr>
            <p:cNvPr id="13" name="Shape 2">
              <a:extLst>
                <a:ext uri="{FF2B5EF4-FFF2-40B4-BE49-F238E27FC236}">
                  <a16:creationId xmlns:a16="http://schemas.microsoft.com/office/drawing/2014/main" id="{8E0756EF-53E7-4E65-5E1E-F78B995B130F}"/>
                </a:ext>
              </a:extLst>
            </p:cNvPr>
            <p:cNvSpPr/>
            <p:nvPr/>
          </p:nvSpPr>
          <p:spPr>
            <a:xfrm>
              <a:off x="365760" y="1508760"/>
              <a:ext cx="4206240" cy="1691640"/>
            </a:xfrm>
            <a:prstGeom prst="roundRect">
              <a:avLst>
                <a:gd name="adj" fmla="val 5405"/>
              </a:avLst>
            </a:prstGeom>
            <a:solidFill>
              <a:schemeClr val="tx1"/>
            </a:solidFill>
            <a:ln w="12700">
              <a:solidFill>
                <a:srgbClr val="E0E0E0"/>
              </a:solidFill>
              <a:prstDash val="solid"/>
            </a:ln>
          </p:spPr>
          <p:txBody>
            <a:bodyPr wrap="square"/>
            <a:lstStyle/>
            <a:p>
              <a:endParaRPr lang="en-GB"/>
            </a:p>
          </p:txBody>
        </p:sp>
        <p:sp>
          <p:nvSpPr>
            <p:cNvPr id="14" name="Text 3">
              <a:extLst>
                <a:ext uri="{FF2B5EF4-FFF2-40B4-BE49-F238E27FC236}">
                  <a16:creationId xmlns:a16="http://schemas.microsoft.com/office/drawing/2014/main" id="{98079D4D-8460-C5F6-3700-EE08F4DB97BD}"/>
                </a:ext>
              </a:extLst>
            </p:cNvPr>
            <p:cNvSpPr/>
            <p:nvPr/>
          </p:nvSpPr>
          <p:spPr>
            <a:xfrm>
              <a:off x="487841" y="1684162"/>
              <a:ext cx="4206240" cy="384048"/>
            </a:xfrm>
            <a:prstGeom prst="rect">
              <a:avLst/>
            </a:prstGeom>
            <a:noFill/>
            <a:ln/>
          </p:spPr>
          <p:txBody>
            <a:bodyPr wrap="square" rtlCol="0" anchor="ctr"/>
            <a:lstStyle/>
            <a:p>
              <a:r>
                <a:rPr lang="en-US" sz="1600" b="1" dirty="0">
                  <a:solidFill>
                    <a:srgbClr val="000000"/>
                  </a:solidFill>
                  <a:latin typeface="+mj-lt"/>
                  <a:ea typeface="Calibri" pitchFamily="34" charset="-122"/>
                  <a:cs typeface="Calibri" pitchFamily="34" charset="-120"/>
                </a:rPr>
                <a:t>Builds the trust that makes change possible</a:t>
              </a:r>
              <a:endParaRPr lang="en-US" sz="1600" dirty="0">
                <a:latin typeface="+mj-lt"/>
              </a:endParaRPr>
            </a:p>
          </p:txBody>
        </p:sp>
        <p:sp>
          <p:nvSpPr>
            <p:cNvPr id="15" name="Text 4">
              <a:extLst>
                <a:ext uri="{FF2B5EF4-FFF2-40B4-BE49-F238E27FC236}">
                  <a16:creationId xmlns:a16="http://schemas.microsoft.com/office/drawing/2014/main" id="{3EBC6728-750A-4270-1A61-3D8BDE50D1A8}"/>
                </a:ext>
              </a:extLst>
            </p:cNvPr>
            <p:cNvSpPr/>
            <p:nvPr/>
          </p:nvSpPr>
          <p:spPr>
            <a:xfrm>
              <a:off x="548640" y="2148840"/>
              <a:ext cx="3840480" cy="1051560"/>
            </a:xfrm>
            <a:prstGeom prst="rect">
              <a:avLst/>
            </a:prstGeom>
            <a:noFill/>
            <a:ln/>
          </p:spPr>
          <p:txBody>
            <a:bodyPr wrap="square" lIns="18288" tIns="0" rIns="18288" bIns="0" rtlCol="0" anchor="t"/>
            <a:lstStyle/>
            <a:p>
              <a:pPr algn="l">
                <a:lnSpc>
                  <a:spcPct val="103000"/>
                </a:lnSpc>
                <a:spcAft>
                  <a:spcPts val="0"/>
                </a:spcAft>
              </a:pPr>
              <a:r>
                <a:rPr sz="1200" b="0" dirty="0">
                  <a:solidFill>
                    <a:srgbClr val="1A1A1A"/>
                  </a:solidFill>
                </a:rPr>
                <a:t>You cannot skip the groundwork: trust is earned through consistent, honest communication, especially in difficult moments.</a:t>
              </a:r>
              <a:endParaRPr lang="en-US" sz="1200" dirty="0"/>
            </a:p>
          </p:txBody>
        </p:sp>
      </p:grpSp>
      <p:sp>
        <p:nvSpPr>
          <p:cNvPr id="20" name="Text 10">
            <a:extLst>
              <a:ext uri="{FF2B5EF4-FFF2-40B4-BE49-F238E27FC236}">
                <a16:creationId xmlns:a16="http://schemas.microsoft.com/office/drawing/2014/main" id="{6AFB1FC0-3FA3-7275-16B6-48E7C1E8F66A}"/>
              </a:ext>
            </a:extLst>
          </p:cNvPr>
          <p:cNvSpPr/>
          <p:nvPr/>
        </p:nvSpPr>
        <p:spPr>
          <a:xfrm>
            <a:off x="1037889" y="4692900"/>
            <a:ext cx="3840480" cy="1051560"/>
          </a:xfrm>
          <a:prstGeom prst="rect">
            <a:avLst/>
          </a:prstGeom>
          <a:noFill/>
          <a:ln/>
        </p:spPr>
        <p:txBody>
          <a:bodyPr wrap="square" lIns="18288" tIns="0" rIns="18288" bIns="0" rtlCol="0" anchor="t"/>
          <a:lstStyle/>
          <a:p>
            <a:pPr marL="0" indent="0" algn="l">
              <a:lnSpc>
                <a:spcPct val="103000"/>
              </a:lnSpc>
              <a:spcAft>
                <a:spcPts val="0"/>
              </a:spcAft>
              <a:buNone/>
            </a:pPr>
            <a:r>
              <a:rPr lang="en-GB" sz="1200" b="0" dirty="0">
                <a:solidFill>
                  <a:srgbClr val="1A1A1A"/>
                </a:solidFill>
              </a:rPr>
              <a:t>Frontline workers, remote staff and supply chain partners are often closest to the product and the waste. Reaching them is sustainability communication that works.</a:t>
            </a:r>
            <a:endParaRPr lang="en-GB" sz="1200" dirty="0"/>
          </a:p>
        </p:txBody>
      </p:sp>
      <p:grpSp>
        <p:nvGrpSpPr>
          <p:cNvPr id="21" name="Group 20">
            <a:extLst>
              <a:ext uri="{FF2B5EF4-FFF2-40B4-BE49-F238E27FC236}">
                <a16:creationId xmlns:a16="http://schemas.microsoft.com/office/drawing/2014/main" id="{4F320059-601A-72A7-7883-D093EDB0B1FB}"/>
              </a:ext>
            </a:extLst>
          </p:cNvPr>
          <p:cNvGrpSpPr/>
          <p:nvPr/>
        </p:nvGrpSpPr>
        <p:grpSpPr>
          <a:xfrm>
            <a:off x="5657850" y="4066205"/>
            <a:ext cx="4655193" cy="1691640"/>
            <a:chOff x="365760" y="1508760"/>
            <a:chExt cx="4584511" cy="1691640"/>
          </a:xfrm>
        </p:grpSpPr>
        <p:sp>
          <p:nvSpPr>
            <p:cNvPr id="22" name="Shape 2">
              <a:extLst>
                <a:ext uri="{FF2B5EF4-FFF2-40B4-BE49-F238E27FC236}">
                  <a16:creationId xmlns:a16="http://schemas.microsoft.com/office/drawing/2014/main" id="{D74AB9DA-2C50-6FB0-052A-0554E1007E96}"/>
                </a:ext>
              </a:extLst>
            </p:cNvPr>
            <p:cNvSpPr/>
            <p:nvPr/>
          </p:nvSpPr>
          <p:spPr>
            <a:xfrm>
              <a:off x="365760" y="1508760"/>
              <a:ext cx="4206240" cy="1691640"/>
            </a:xfrm>
            <a:prstGeom prst="roundRect">
              <a:avLst>
                <a:gd name="adj" fmla="val 5405"/>
              </a:avLst>
            </a:prstGeom>
            <a:solidFill>
              <a:schemeClr val="tx1"/>
            </a:solidFill>
            <a:ln w="12700">
              <a:solidFill>
                <a:srgbClr val="E0E0E0"/>
              </a:solidFill>
              <a:prstDash val="solid"/>
            </a:ln>
          </p:spPr>
          <p:txBody>
            <a:bodyPr wrap="square"/>
            <a:lstStyle/>
            <a:p>
              <a:endParaRPr lang="en-GB"/>
            </a:p>
          </p:txBody>
        </p:sp>
        <p:sp>
          <p:nvSpPr>
            <p:cNvPr id="23" name="Text 3">
              <a:extLst>
                <a:ext uri="{FF2B5EF4-FFF2-40B4-BE49-F238E27FC236}">
                  <a16:creationId xmlns:a16="http://schemas.microsoft.com/office/drawing/2014/main" id="{CED6CFAA-A26C-B731-F204-A53DD1F24038}"/>
                </a:ext>
              </a:extLst>
            </p:cNvPr>
            <p:cNvSpPr/>
            <p:nvPr/>
          </p:nvSpPr>
          <p:spPr>
            <a:xfrm>
              <a:off x="456039" y="1652284"/>
              <a:ext cx="4494232" cy="384048"/>
            </a:xfrm>
            <a:prstGeom prst="rect">
              <a:avLst/>
            </a:prstGeom>
            <a:noFill/>
            <a:ln/>
          </p:spPr>
          <p:txBody>
            <a:bodyPr wrap="square" rtlCol="0" anchor="ctr"/>
            <a:lstStyle/>
            <a:p>
              <a:r>
                <a:rPr lang="en-US" sz="1600" b="1" dirty="0">
                  <a:solidFill>
                    <a:srgbClr val="000000"/>
                  </a:solidFill>
                  <a:latin typeface="+mj-lt"/>
                  <a:ea typeface="Calibri" pitchFamily="34" charset="-122"/>
                  <a:cs typeface="Calibri" pitchFamily="34" charset="-120"/>
                </a:rPr>
                <a:t>Creates the feedback loop </a:t>
              </a:r>
              <a:r>
                <a:rPr lang="en-US" sz="1600" b="1" dirty="0" err="1">
                  <a:solidFill>
                    <a:srgbClr val="000000"/>
                  </a:solidFill>
                  <a:latin typeface="+mj-lt"/>
                  <a:ea typeface="Calibri" pitchFamily="34" charset="-122"/>
                  <a:cs typeface="Calibri" pitchFamily="34" charset="-120"/>
                </a:rPr>
                <a:t>organisations</a:t>
              </a:r>
              <a:r>
                <a:rPr lang="en-US" sz="1600" b="1" dirty="0">
                  <a:solidFill>
                    <a:srgbClr val="000000"/>
                  </a:solidFill>
                  <a:latin typeface="+mj-lt"/>
                  <a:ea typeface="Calibri" pitchFamily="34" charset="-122"/>
                  <a:cs typeface="Calibri" pitchFamily="34" charset="-120"/>
                </a:rPr>
                <a:t> </a:t>
              </a:r>
              <a:br>
                <a:rPr lang="en-US" sz="1600" b="1" dirty="0">
                  <a:solidFill>
                    <a:srgbClr val="000000"/>
                  </a:solidFill>
                  <a:latin typeface="+mj-lt"/>
                  <a:ea typeface="Calibri" pitchFamily="34" charset="-122"/>
                  <a:cs typeface="Calibri" pitchFamily="34" charset="-120"/>
                </a:rPr>
              </a:br>
              <a:r>
                <a:rPr lang="en-US" sz="1600" b="1" dirty="0">
                  <a:solidFill>
                    <a:srgbClr val="000000"/>
                  </a:solidFill>
                  <a:latin typeface="+mj-lt"/>
                  <a:ea typeface="Calibri" pitchFamily="34" charset="-122"/>
                  <a:cs typeface="Calibri" pitchFamily="34" charset="-120"/>
                </a:rPr>
                <a:t>need</a:t>
              </a:r>
              <a:endParaRPr lang="en-US" sz="1600" dirty="0">
                <a:latin typeface="+mj-lt"/>
              </a:endParaRPr>
            </a:p>
          </p:txBody>
        </p:sp>
        <p:sp>
          <p:nvSpPr>
            <p:cNvPr id="24" name="Text 4">
              <a:extLst>
                <a:ext uri="{FF2B5EF4-FFF2-40B4-BE49-F238E27FC236}">
                  <a16:creationId xmlns:a16="http://schemas.microsoft.com/office/drawing/2014/main" id="{7A10E3B6-08E1-6778-7EE8-D4638B5AFC9C}"/>
                </a:ext>
              </a:extLst>
            </p:cNvPr>
            <p:cNvSpPr/>
            <p:nvPr/>
          </p:nvSpPr>
          <p:spPr>
            <a:xfrm>
              <a:off x="548640" y="2132530"/>
              <a:ext cx="3840480" cy="1051560"/>
            </a:xfrm>
            <a:prstGeom prst="rect">
              <a:avLst/>
            </a:prstGeom>
            <a:noFill/>
            <a:ln/>
          </p:spPr>
          <p:txBody>
            <a:bodyPr wrap="square" lIns="18288" tIns="0" rIns="18288" bIns="0" rtlCol="0" anchor="t"/>
            <a:lstStyle/>
            <a:p>
              <a:pPr algn="l">
                <a:lnSpc>
                  <a:spcPct val="103000"/>
                </a:lnSpc>
                <a:spcAft>
                  <a:spcPts val="0"/>
                </a:spcAft>
              </a:pPr>
              <a:r>
                <a:rPr sz="1200" b="0" dirty="0">
                  <a:solidFill>
                    <a:srgbClr val="1A1A1A"/>
                  </a:solidFill>
                </a:rPr>
                <a:t>Listening is as important as telling. A communication ecosystem that hears as well as speaks turns insight into action.</a:t>
              </a:r>
              <a:endParaRPr lang="en-US" sz="1200" dirty="0"/>
            </a:p>
          </p:txBody>
        </p:sp>
      </p:grpSp>
    </p:spTree>
    <p:extLst>
      <p:ext uri="{BB962C8B-B14F-4D97-AF65-F5344CB8AC3E}">
        <p14:creationId xmlns:p14="http://schemas.microsoft.com/office/powerpoint/2010/main" val="421771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4E1269-00E0-2CEE-04EA-EF387369D54B}"/>
              </a:ext>
            </a:extLst>
          </p:cNvPr>
          <p:cNvSpPr>
            <a:spLocks noGrp="1"/>
          </p:cNvSpPr>
          <p:nvPr>
            <p:ph type="body" sz="quarter" idx="11"/>
          </p:nvPr>
        </p:nvSpPr>
        <p:spPr>
          <a:xfrm>
            <a:off x="416859" y="377247"/>
            <a:ext cx="6993591" cy="608333"/>
          </a:xfrm>
        </p:spPr>
        <p:txBody>
          <a:bodyPr wrap="square" lIns="18288" tIns="0" rIns="18288" bIns="0" anchor="t"/>
          <a:lstStyle/>
          <a:p>
            <a:pPr algn="l">
              <a:lnSpc>
                <a:spcPct val="100000"/>
              </a:lnSpc>
              <a:spcAft>
                <a:spcPts val="0"/>
              </a:spcAft>
            </a:pPr>
            <a:r>
              <a:rPr lang="en-GB" sz="3000" b="1" dirty="0">
                <a:solidFill>
                  <a:srgbClr val="000000"/>
                </a:solidFill>
              </a:rPr>
              <a:t>Managers are your most trusted communication channel</a:t>
            </a:r>
          </a:p>
        </p:txBody>
      </p:sp>
      <p:sp>
        <p:nvSpPr>
          <p:cNvPr id="3" name="Text Placeholder 2">
            <a:extLst>
              <a:ext uri="{FF2B5EF4-FFF2-40B4-BE49-F238E27FC236}">
                <a16:creationId xmlns:a16="http://schemas.microsoft.com/office/drawing/2014/main" id="{66E2A82C-830B-A936-81C3-712464CD3629}"/>
              </a:ext>
            </a:extLst>
          </p:cNvPr>
          <p:cNvSpPr>
            <a:spLocks noGrp="1"/>
          </p:cNvSpPr>
          <p:nvPr>
            <p:ph type="body" sz="quarter" idx="10"/>
          </p:nvPr>
        </p:nvSpPr>
        <p:spPr/>
        <p:txBody>
          <a:bodyPr wrap="square"/>
          <a:lstStyle/>
          <a:p>
            <a:endParaRPr lang="en-GB" dirty="0"/>
          </a:p>
        </p:txBody>
      </p:sp>
      <p:grpSp>
        <p:nvGrpSpPr>
          <p:cNvPr id="9" name="Group 8">
            <a:extLst>
              <a:ext uri="{FF2B5EF4-FFF2-40B4-BE49-F238E27FC236}">
                <a16:creationId xmlns:a16="http://schemas.microsoft.com/office/drawing/2014/main" id="{DAC84B91-68AC-50C3-5ABD-382DF315FD85}"/>
              </a:ext>
            </a:extLst>
          </p:cNvPr>
          <p:cNvGrpSpPr/>
          <p:nvPr/>
        </p:nvGrpSpPr>
        <p:grpSpPr>
          <a:xfrm>
            <a:off x="389526" y="2131885"/>
            <a:ext cx="2468880" cy="3568012"/>
            <a:chOff x="365760" y="1536192"/>
            <a:chExt cx="2468880" cy="2560320"/>
          </a:xfrm>
          <a:solidFill>
            <a:schemeClr val="bg1">
              <a:lumMod val="95000"/>
            </a:schemeClr>
          </a:solidFill>
        </p:grpSpPr>
        <p:sp>
          <p:nvSpPr>
            <p:cNvPr id="10" name="Shape 3">
              <a:extLst>
                <a:ext uri="{FF2B5EF4-FFF2-40B4-BE49-F238E27FC236}">
                  <a16:creationId xmlns:a16="http://schemas.microsoft.com/office/drawing/2014/main" id="{C824E828-4F6C-A892-1D89-6707374F8733}"/>
                </a:ext>
              </a:extLst>
            </p:cNvPr>
            <p:cNvSpPr/>
            <p:nvPr/>
          </p:nvSpPr>
          <p:spPr>
            <a:xfrm>
              <a:off x="365760" y="1536192"/>
              <a:ext cx="2468880" cy="2560320"/>
            </a:xfrm>
            <a:prstGeom prst="roundRect">
              <a:avLst>
                <a:gd name="adj" fmla="val 3704"/>
              </a:avLst>
            </a:prstGeom>
            <a:grpFill/>
            <a:ln w="12700">
              <a:noFill/>
              <a:prstDash val="solid"/>
            </a:ln>
          </p:spPr>
          <p:txBody>
            <a:bodyPr wrap="square"/>
            <a:lstStyle/>
            <a:p>
              <a:endParaRPr lang="en-GB"/>
            </a:p>
          </p:txBody>
        </p:sp>
        <p:sp>
          <p:nvSpPr>
            <p:cNvPr id="11" name="Text 4">
              <a:extLst>
                <a:ext uri="{FF2B5EF4-FFF2-40B4-BE49-F238E27FC236}">
                  <a16:creationId xmlns:a16="http://schemas.microsoft.com/office/drawing/2014/main" id="{00B69CBB-8A81-5736-B125-96B155EA1629}"/>
                </a:ext>
              </a:extLst>
            </p:cNvPr>
            <p:cNvSpPr/>
            <p:nvPr/>
          </p:nvSpPr>
          <p:spPr>
            <a:xfrm>
              <a:off x="457200" y="1691640"/>
              <a:ext cx="2377440" cy="1005840"/>
            </a:xfrm>
            <a:prstGeom prst="rect">
              <a:avLst/>
            </a:prstGeom>
            <a:grpFill/>
            <a:ln/>
          </p:spPr>
          <p:txBody>
            <a:bodyPr wrap="square" rtlCol="0" anchor="ctr"/>
            <a:lstStyle/>
            <a:p>
              <a:pPr marL="0" indent="0" algn="ctr">
                <a:buNone/>
              </a:pPr>
              <a:r>
                <a:rPr lang="en-US" sz="7200" b="1">
                  <a:solidFill>
                    <a:schemeClr val="tx2"/>
                  </a:solidFill>
                  <a:latin typeface="+mj-lt"/>
                  <a:ea typeface="Calibri" pitchFamily="34" charset="-122"/>
                  <a:cs typeface="Calibri" pitchFamily="34" charset="-120"/>
                </a:rPr>
                <a:t>73%</a:t>
              </a:r>
              <a:endParaRPr lang="en-US" sz="7200">
                <a:solidFill>
                  <a:schemeClr val="tx2"/>
                </a:solidFill>
                <a:latin typeface="+mj-lt"/>
              </a:endParaRPr>
            </a:p>
          </p:txBody>
        </p:sp>
        <p:sp>
          <p:nvSpPr>
            <p:cNvPr id="12" name="Text 5">
              <a:extLst>
                <a:ext uri="{FF2B5EF4-FFF2-40B4-BE49-F238E27FC236}">
                  <a16:creationId xmlns:a16="http://schemas.microsoft.com/office/drawing/2014/main" id="{537B43BC-28F0-CC67-49B1-EDF71B80E3BD}"/>
                </a:ext>
              </a:extLst>
            </p:cNvPr>
            <p:cNvSpPr/>
            <p:nvPr/>
          </p:nvSpPr>
          <p:spPr>
            <a:xfrm>
              <a:off x="457200" y="2743200"/>
              <a:ext cx="2286000" cy="685800"/>
            </a:xfrm>
            <a:prstGeom prst="rect">
              <a:avLst/>
            </a:prstGeom>
            <a:grpFill/>
            <a:ln/>
          </p:spPr>
          <p:txBody>
            <a:bodyPr wrap="square" rtlCol="0" anchor="ctr"/>
            <a:lstStyle/>
            <a:p>
              <a:pPr marL="0" indent="0" algn="ctr">
                <a:buNone/>
              </a:pPr>
              <a:r>
                <a:rPr lang="en-US" sz="1300">
                  <a:solidFill>
                    <a:schemeClr val="tx2"/>
                  </a:solidFill>
                  <a:ea typeface="Calibri" pitchFamily="34" charset="-122"/>
                  <a:cs typeface="Calibri" pitchFamily="34" charset="-120"/>
                </a:rPr>
                <a:t>of employees</a:t>
              </a:r>
              <a:endParaRPr lang="en-US" sz="1300">
                <a:solidFill>
                  <a:schemeClr val="tx2"/>
                </a:solidFill>
              </a:endParaRPr>
            </a:p>
            <a:p>
              <a:pPr marL="0" indent="0" algn="ctr">
                <a:buNone/>
              </a:pPr>
              <a:r>
                <a:rPr lang="en-US" sz="1300">
                  <a:solidFill>
                    <a:schemeClr val="tx2"/>
                  </a:solidFill>
                  <a:ea typeface="Calibri" pitchFamily="34" charset="-122"/>
                  <a:cs typeface="Calibri" pitchFamily="34" charset="-120"/>
                </a:rPr>
                <a:t>trust their manager</a:t>
              </a:r>
              <a:endParaRPr lang="en-US" sz="1300">
                <a:solidFill>
                  <a:schemeClr val="tx2"/>
                </a:solidFill>
              </a:endParaRPr>
            </a:p>
          </p:txBody>
        </p:sp>
        <p:sp>
          <p:nvSpPr>
            <p:cNvPr id="13" name="Text 6">
              <a:extLst>
                <a:ext uri="{FF2B5EF4-FFF2-40B4-BE49-F238E27FC236}">
                  <a16:creationId xmlns:a16="http://schemas.microsoft.com/office/drawing/2014/main" id="{97093BDD-C415-C93C-F997-DC10322F2F90}"/>
                </a:ext>
              </a:extLst>
            </p:cNvPr>
            <p:cNvSpPr/>
            <p:nvPr/>
          </p:nvSpPr>
          <p:spPr>
            <a:xfrm>
              <a:off x="457200" y="3383280"/>
              <a:ext cx="2286000" cy="502920"/>
            </a:xfrm>
            <a:prstGeom prst="rect">
              <a:avLst/>
            </a:prstGeom>
            <a:grpFill/>
            <a:ln/>
          </p:spPr>
          <p:txBody>
            <a:bodyPr wrap="square" rtlCol="0" anchor="ctr"/>
            <a:lstStyle/>
            <a:p>
              <a:pPr marL="0" indent="0" algn="ctr">
                <a:buNone/>
              </a:pPr>
              <a:r>
                <a:rPr lang="en-US" sz="1100" i="1">
                  <a:solidFill>
                    <a:schemeClr val="tx2"/>
                  </a:solidFill>
                  <a:ea typeface="Calibri" pitchFamily="34" charset="-122"/>
                  <a:cs typeface="Calibri" pitchFamily="34" charset="-120"/>
                </a:rPr>
                <a:t>vs 50% for</a:t>
              </a:r>
              <a:endParaRPr lang="en-US" sz="1100">
                <a:solidFill>
                  <a:schemeClr val="tx2"/>
                </a:solidFill>
              </a:endParaRPr>
            </a:p>
            <a:p>
              <a:pPr marL="0" indent="0" algn="ctr">
                <a:buNone/>
              </a:pPr>
              <a:r>
                <a:rPr lang="en-US" sz="1100" i="1">
                  <a:solidFill>
                    <a:schemeClr val="tx2"/>
                  </a:solidFill>
                  <a:ea typeface="Calibri" pitchFamily="34" charset="-122"/>
                  <a:cs typeface="Calibri" pitchFamily="34" charset="-120"/>
                </a:rPr>
                <a:t>senior leaders</a:t>
              </a:r>
              <a:endParaRPr lang="en-US" sz="1100">
                <a:solidFill>
                  <a:schemeClr val="tx2"/>
                </a:solidFill>
              </a:endParaRPr>
            </a:p>
          </p:txBody>
        </p:sp>
      </p:grpSp>
      <p:grpSp>
        <p:nvGrpSpPr>
          <p:cNvPr id="16" name="Group 15">
            <a:extLst>
              <a:ext uri="{FF2B5EF4-FFF2-40B4-BE49-F238E27FC236}">
                <a16:creationId xmlns:a16="http://schemas.microsoft.com/office/drawing/2014/main" id="{85519BE6-6CDB-2D58-B095-81D20B493C6F}"/>
              </a:ext>
            </a:extLst>
          </p:cNvPr>
          <p:cNvGrpSpPr/>
          <p:nvPr/>
        </p:nvGrpSpPr>
        <p:grpSpPr>
          <a:xfrm>
            <a:off x="3016109" y="2154211"/>
            <a:ext cx="4974825" cy="1097452"/>
            <a:chOff x="3108960" y="1536192"/>
            <a:chExt cx="5715000" cy="1180943"/>
          </a:xfrm>
        </p:grpSpPr>
        <p:sp>
          <p:nvSpPr>
            <p:cNvPr id="17" name="Shape 7">
              <a:extLst>
                <a:ext uri="{FF2B5EF4-FFF2-40B4-BE49-F238E27FC236}">
                  <a16:creationId xmlns:a16="http://schemas.microsoft.com/office/drawing/2014/main" id="{6832CC30-43CF-646E-9275-863423C29506}"/>
                </a:ext>
              </a:extLst>
            </p:cNvPr>
            <p:cNvSpPr/>
            <p:nvPr/>
          </p:nvSpPr>
          <p:spPr>
            <a:xfrm>
              <a:off x="3108960" y="1536192"/>
              <a:ext cx="5715000" cy="1180943"/>
            </a:xfrm>
            <a:prstGeom prst="roundRect">
              <a:avLst>
                <a:gd name="adj" fmla="val 9091"/>
              </a:avLst>
            </a:prstGeom>
            <a:solidFill>
              <a:schemeClr val="tx1"/>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18" name="Text 8">
              <a:extLst>
                <a:ext uri="{FF2B5EF4-FFF2-40B4-BE49-F238E27FC236}">
                  <a16:creationId xmlns:a16="http://schemas.microsoft.com/office/drawing/2014/main" id="{77F09FC6-15C3-C0E2-3151-98510E1F9E9F}"/>
                </a:ext>
              </a:extLst>
            </p:cNvPr>
            <p:cNvSpPr/>
            <p:nvPr/>
          </p:nvSpPr>
          <p:spPr>
            <a:xfrm>
              <a:off x="3291840" y="1609344"/>
              <a:ext cx="5349240" cy="274320"/>
            </a:xfrm>
            <a:prstGeom prst="rect">
              <a:avLst/>
            </a:prstGeom>
            <a:noFill/>
            <a:ln/>
          </p:spPr>
          <p:txBody>
            <a:bodyPr wrap="square" rtlCol="0" anchor="ctr"/>
            <a:lstStyle/>
            <a:p>
              <a:pPr marL="0" indent="0">
                <a:buNone/>
              </a:pPr>
              <a:r>
                <a:rPr lang="en-US" sz="1300" b="1" dirty="0">
                  <a:solidFill>
                    <a:srgbClr val="000000"/>
                  </a:solidFill>
                  <a:latin typeface="+mj-lt"/>
                  <a:ea typeface="Calibri" pitchFamily="34" charset="-122"/>
                  <a:cs typeface="Calibri" pitchFamily="34" charset="-120"/>
                </a:rPr>
                <a:t>The opportunity</a:t>
              </a:r>
              <a:endParaRPr lang="en-US" sz="1300" dirty="0">
                <a:latin typeface="+mj-lt"/>
              </a:endParaRPr>
            </a:p>
          </p:txBody>
        </p:sp>
        <p:sp>
          <p:nvSpPr>
            <p:cNvPr id="19" name="Text 9">
              <a:extLst>
                <a:ext uri="{FF2B5EF4-FFF2-40B4-BE49-F238E27FC236}">
                  <a16:creationId xmlns:a16="http://schemas.microsoft.com/office/drawing/2014/main" id="{55F67BF7-9D8A-8660-0CD1-BE01D72A662F}"/>
                </a:ext>
              </a:extLst>
            </p:cNvPr>
            <p:cNvSpPr/>
            <p:nvPr/>
          </p:nvSpPr>
          <p:spPr>
            <a:xfrm>
              <a:off x="3291840" y="1874520"/>
              <a:ext cx="5349240" cy="402336"/>
            </a:xfrm>
            <a:prstGeom prst="rect">
              <a:avLst/>
            </a:prstGeom>
            <a:noFill/>
            <a:ln/>
          </p:spPr>
          <p:txBody>
            <a:bodyPr wrap="square" lIns="18288" tIns="0" rIns="18288" bIns="0" rtlCol="0" anchor="t"/>
            <a:lstStyle/>
            <a:p>
              <a:pPr marL="0" indent="0" algn="l">
                <a:lnSpc>
                  <a:spcPct val="100000"/>
                </a:lnSpc>
                <a:spcAft>
                  <a:spcPts val="0"/>
                </a:spcAft>
                <a:buNone/>
              </a:pPr>
              <a:r>
                <a:rPr sz="1100" b="0">
                  <a:solidFill>
                    <a:srgbClr val="1A1A1A"/>
                  </a:solidFill>
                </a:rPr>
                <a:t>When managers make communication relevant and local, advocacy increases, relevance rises and connection to purpose strengthens.</a:t>
              </a:r>
              <a:endParaRPr lang="en-US" sz="1100"/>
            </a:p>
          </p:txBody>
        </p:sp>
      </p:grpSp>
      <p:grpSp>
        <p:nvGrpSpPr>
          <p:cNvPr id="20" name="Group 19">
            <a:extLst>
              <a:ext uri="{FF2B5EF4-FFF2-40B4-BE49-F238E27FC236}">
                <a16:creationId xmlns:a16="http://schemas.microsoft.com/office/drawing/2014/main" id="{9D275FC6-F7A7-2A74-98E1-F3CB95BF1596}"/>
              </a:ext>
            </a:extLst>
          </p:cNvPr>
          <p:cNvGrpSpPr/>
          <p:nvPr/>
        </p:nvGrpSpPr>
        <p:grpSpPr>
          <a:xfrm>
            <a:off x="3016109" y="3378328"/>
            <a:ext cx="4974825" cy="1097452"/>
            <a:chOff x="3108960" y="1536192"/>
            <a:chExt cx="5715000" cy="1180943"/>
          </a:xfrm>
        </p:grpSpPr>
        <p:sp>
          <p:nvSpPr>
            <p:cNvPr id="21" name="Shape 7">
              <a:extLst>
                <a:ext uri="{FF2B5EF4-FFF2-40B4-BE49-F238E27FC236}">
                  <a16:creationId xmlns:a16="http://schemas.microsoft.com/office/drawing/2014/main" id="{DAE0FB2C-0BD6-F314-EDAC-983D8FD28069}"/>
                </a:ext>
              </a:extLst>
            </p:cNvPr>
            <p:cNvSpPr/>
            <p:nvPr/>
          </p:nvSpPr>
          <p:spPr>
            <a:xfrm>
              <a:off x="3108960" y="1536192"/>
              <a:ext cx="5715000" cy="1180943"/>
            </a:xfrm>
            <a:prstGeom prst="roundRect">
              <a:avLst>
                <a:gd name="adj" fmla="val 9091"/>
              </a:avLst>
            </a:prstGeom>
            <a:solidFill>
              <a:schemeClr val="tx1"/>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22" name="Text 8">
              <a:extLst>
                <a:ext uri="{FF2B5EF4-FFF2-40B4-BE49-F238E27FC236}">
                  <a16:creationId xmlns:a16="http://schemas.microsoft.com/office/drawing/2014/main" id="{AA03BADF-AD73-6C56-565E-0ADD5C79ACAC}"/>
                </a:ext>
              </a:extLst>
            </p:cNvPr>
            <p:cNvSpPr/>
            <p:nvPr/>
          </p:nvSpPr>
          <p:spPr>
            <a:xfrm>
              <a:off x="3291840" y="1609344"/>
              <a:ext cx="5349240" cy="274320"/>
            </a:xfrm>
            <a:prstGeom prst="rect">
              <a:avLst/>
            </a:prstGeom>
            <a:noFill/>
            <a:ln/>
          </p:spPr>
          <p:txBody>
            <a:bodyPr wrap="square" rtlCol="0" anchor="ctr"/>
            <a:lstStyle/>
            <a:p>
              <a:r>
                <a:rPr lang="en-US" sz="1300" b="1" dirty="0">
                  <a:solidFill>
                    <a:srgbClr val="000000"/>
                  </a:solidFill>
                  <a:latin typeface="+mj-lt"/>
                  <a:ea typeface="Calibri" pitchFamily="34" charset="-122"/>
                  <a:cs typeface="Calibri" pitchFamily="34" charset="-120"/>
                </a:rPr>
                <a:t>The challenge</a:t>
              </a:r>
              <a:endParaRPr lang="en-US" sz="1300" dirty="0">
                <a:latin typeface="+mj-lt"/>
              </a:endParaRPr>
            </a:p>
          </p:txBody>
        </p:sp>
        <p:sp>
          <p:nvSpPr>
            <p:cNvPr id="23" name="Text 9">
              <a:extLst>
                <a:ext uri="{FF2B5EF4-FFF2-40B4-BE49-F238E27FC236}">
                  <a16:creationId xmlns:a16="http://schemas.microsoft.com/office/drawing/2014/main" id="{3CB0AFB1-40BC-258D-6EED-79F970AB63BD}"/>
                </a:ext>
              </a:extLst>
            </p:cNvPr>
            <p:cNvSpPr/>
            <p:nvPr/>
          </p:nvSpPr>
          <p:spPr>
            <a:xfrm>
              <a:off x="3291838" y="1898063"/>
              <a:ext cx="5349240" cy="402336"/>
            </a:xfrm>
            <a:prstGeom prst="rect">
              <a:avLst/>
            </a:prstGeom>
            <a:noFill/>
            <a:ln/>
          </p:spPr>
          <p:txBody>
            <a:bodyPr wrap="square" lIns="18288" tIns="0" rIns="18288" bIns="0" rtlCol="0" anchor="t"/>
            <a:lstStyle/>
            <a:p>
              <a:pPr algn="l">
                <a:lnSpc>
                  <a:spcPct val="100000"/>
                </a:lnSpc>
                <a:spcAft>
                  <a:spcPts val="0"/>
                </a:spcAft>
              </a:pPr>
              <a:r>
                <a:rPr sz="1100" b="0" dirty="0">
                  <a:solidFill>
                    <a:srgbClr val="1A1A1A"/>
                  </a:solidFill>
                </a:rPr>
                <a:t>Too much adaptation and the message gets lost. Too little and it feels like corporate broadcast. The balance requires manager enablement, not just instruction.</a:t>
              </a:r>
              <a:endParaRPr lang="en-US" sz="1100" dirty="0"/>
            </a:p>
          </p:txBody>
        </p:sp>
      </p:grpSp>
      <p:pic>
        <p:nvPicPr>
          <p:cNvPr id="8" name="Picture 7">
            <a:extLst>
              <a:ext uri="{FF2B5EF4-FFF2-40B4-BE49-F238E27FC236}">
                <a16:creationId xmlns:a16="http://schemas.microsoft.com/office/drawing/2014/main" id="{4ADFB683-EF25-44A1-3DB1-E04F61089CE1}"/>
              </a:ext>
            </a:extLst>
          </p:cNvPr>
          <p:cNvPicPr>
            <a:picLocks noChangeAspect="1"/>
          </p:cNvPicPr>
          <p:nvPr/>
        </p:nvPicPr>
        <p:blipFill>
          <a:blip r:embed="rId3">
            <a:extLst>
              <a:ext uri="{28A0092B-C50C-407E-A947-70E740481C1C}">
                <a14:useLocalDpi xmlns:a14="http://schemas.microsoft.com/office/drawing/2010/main" val="0"/>
              </a:ext>
            </a:extLst>
          </a:blip>
          <a:srcRect l="43117" r="19490" b="5573"/>
          <a:stretch>
            <a:fillRect/>
          </a:stretch>
        </p:blipFill>
        <p:spPr>
          <a:xfrm flipH="1">
            <a:off x="7768832" y="566928"/>
            <a:ext cx="4427649" cy="6291072"/>
          </a:xfrm>
          <a:prstGeom prst="rect">
            <a:avLst/>
          </a:prstGeom>
        </p:spPr>
      </p:pic>
      <p:grpSp>
        <p:nvGrpSpPr>
          <p:cNvPr id="24" name="Group 23">
            <a:extLst>
              <a:ext uri="{FF2B5EF4-FFF2-40B4-BE49-F238E27FC236}">
                <a16:creationId xmlns:a16="http://schemas.microsoft.com/office/drawing/2014/main" id="{1EBDEBB9-259E-6700-A3C0-4449FA314ABA}"/>
              </a:ext>
            </a:extLst>
          </p:cNvPr>
          <p:cNvGrpSpPr/>
          <p:nvPr/>
        </p:nvGrpSpPr>
        <p:grpSpPr>
          <a:xfrm>
            <a:off x="3016108" y="4602445"/>
            <a:ext cx="4974825" cy="1097452"/>
            <a:chOff x="3108960" y="1536192"/>
            <a:chExt cx="5715000" cy="1180943"/>
          </a:xfrm>
        </p:grpSpPr>
        <p:sp>
          <p:nvSpPr>
            <p:cNvPr id="25" name="Shape 7">
              <a:extLst>
                <a:ext uri="{FF2B5EF4-FFF2-40B4-BE49-F238E27FC236}">
                  <a16:creationId xmlns:a16="http://schemas.microsoft.com/office/drawing/2014/main" id="{5957CDCD-B77B-1E5B-D10F-CEAD2CE43C6D}"/>
                </a:ext>
              </a:extLst>
            </p:cNvPr>
            <p:cNvSpPr/>
            <p:nvPr/>
          </p:nvSpPr>
          <p:spPr>
            <a:xfrm>
              <a:off x="3108960" y="1536192"/>
              <a:ext cx="5715000" cy="1180943"/>
            </a:xfrm>
            <a:prstGeom prst="roundRect">
              <a:avLst>
                <a:gd name="adj" fmla="val 9091"/>
              </a:avLst>
            </a:prstGeom>
            <a:solidFill>
              <a:schemeClr val="tx1"/>
            </a:solidFill>
            <a:ln w="12700">
              <a:solidFill>
                <a:srgbClr val="FFFFFF"/>
              </a:solidFill>
              <a:prstDash val="solid"/>
            </a:ln>
            <a:effectLst>
              <a:outerShdw blurRad="76200" dist="25400" dir="2700000" algn="bl" rotWithShape="0">
                <a:srgbClr val="000000">
                  <a:alpha val="10000"/>
                </a:srgbClr>
              </a:outerShdw>
            </a:effectLst>
          </p:spPr>
          <p:txBody>
            <a:bodyPr wrap="square"/>
            <a:lstStyle/>
            <a:p>
              <a:endParaRPr lang="en-GB"/>
            </a:p>
          </p:txBody>
        </p:sp>
        <p:sp>
          <p:nvSpPr>
            <p:cNvPr id="26" name="Text 8">
              <a:extLst>
                <a:ext uri="{FF2B5EF4-FFF2-40B4-BE49-F238E27FC236}">
                  <a16:creationId xmlns:a16="http://schemas.microsoft.com/office/drawing/2014/main" id="{56BB37DC-CB89-68E2-FA20-F5A6E771CD9B}"/>
                </a:ext>
              </a:extLst>
            </p:cNvPr>
            <p:cNvSpPr/>
            <p:nvPr/>
          </p:nvSpPr>
          <p:spPr>
            <a:xfrm>
              <a:off x="3291840" y="1609344"/>
              <a:ext cx="5349240" cy="274320"/>
            </a:xfrm>
            <a:prstGeom prst="rect">
              <a:avLst/>
            </a:prstGeom>
            <a:noFill/>
            <a:ln/>
          </p:spPr>
          <p:txBody>
            <a:bodyPr wrap="square" rtlCol="0" anchor="ctr"/>
            <a:lstStyle/>
            <a:p>
              <a:r>
                <a:rPr lang="en-US" sz="1300" b="1" dirty="0">
                  <a:solidFill>
                    <a:srgbClr val="000000"/>
                  </a:solidFill>
                  <a:latin typeface="+mj-lt"/>
                  <a:ea typeface="Calibri" pitchFamily="34" charset="-122"/>
                  <a:cs typeface="Calibri" pitchFamily="34" charset="-120"/>
                </a:rPr>
                <a:t>What this means</a:t>
              </a:r>
              <a:endParaRPr lang="en-US" sz="1300" dirty="0">
                <a:latin typeface="+mj-lt"/>
              </a:endParaRPr>
            </a:p>
          </p:txBody>
        </p:sp>
        <p:sp>
          <p:nvSpPr>
            <p:cNvPr id="27" name="Text 9">
              <a:extLst>
                <a:ext uri="{FF2B5EF4-FFF2-40B4-BE49-F238E27FC236}">
                  <a16:creationId xmlns:a16="http://schemas.microsoft.com/office/drawing/2014/main" id="{71C38363-370D-60C1-DED6-43797A94B977}"/>
                </a:ext>
              </a:extLst>
            </p:cNvPr>
            <p:cNvSpPr/>
            <p:nvPr/>
          </p:nvSpPr>
          <p:spPr>
            <a:xfrm>
              <a:off x="3291840" y="1874520"/>
              <a:ext cx="5349240" cy="402336"/>
            </a:xfrm>
            <a:prstGeom prst="rect">
              <a:avLst/>
            </a:prstGeom>
            <a:noFill/>
            <a:ln/>
          </p:spPr>
          <p:txBody>
            <a:bodyPr wrap="square" lIns="18288" tIns="0" rIns="18288" bIns="0" rtlCol="0" anchor="t"/>
            <a:lstStyle/>
            <a:p>
              <a:pPr algn="l">
                <a:lnSpc>
                  <a:spcPct val="100000"/>
                </a:lnSpc>
                <a:spcAft>
                  <a:spcPts val="0"/>
                </a:spcAft>
              </a:pPr>
              <a:r>
                <a:rPr sz="1100" b="0">
                  <a:solidFill>
                    <a:srgbClr val="1A1A1A"/>
                  </a:solidFill>
                </a:rPr>
                <a:t>Give managers the sustainability narrative before launch. Equip them with the three questions they will be asked, then brief them as advocates.</a:t>
              </a:r>
              <a:endParaRPr lang="en-US" sz="1100"/>
            </a:p>
          </p:txBody>
        </p:sp>
      </p:grpSp>
    </p:spTree>
    <p:extLst>
      <p:ext uri="{BB962C8B-B14F-4D97-AF65-F5344CB8AC3E}">
        <p14:creationId xmlns:p14="http://schemas.microsoft.com/office/powerpoint/2010/main" val="269235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3F4C0A-33FA-48EA-30F8-F9722B21A0B2}"/>
              </a:ext>
            </a:extLst>
          </p:cNvPr>
          <p:cNvSpPr>
            <a:spLocks noGrp="1"/>
          </p:cNvSpPr>
          <p:nvPr>
            <p:ph type="body" sz="quarter" idx="11"/>
          </p:nvPr>
        </p:nvSpPr>
        <p:spPr>
          <a:xfrm>
            <a:off x="411480" y="256032"/>
            <a:ext cx="7360920" cy="1078992"/>
          </a:xfrm>
        </p:spPr>
        <p:txBody>
          <a:bodyPr wrap="square" lIns="0" tIns="0" rIns="0" bIns="0"/>
          <a:lstStyle/>
          <a:p>
            <a:pPr algn="l"/>
            <a:r>
              <a:rPr lang="en-GB" sz="3000" b="1" dirty="0">
                <a:solidFill>
                  <a:srgbClr val="000000"/>
                </a:solidFill>
                <a:latin typeface="+mj-lt"/>
              </a:rPr>
              <a:t>Listening is the superpower
inside the superpower</a:t>
            </a:r>
          </a:p>
        </p:txBody>
      </p:sp>
      <p:sp>
        <p:nvSpPr>
          <p:cNvPr id="3" name="Rounded Rectangle 2"/>
          <p:cNvSpPr/>
          <p:nvPr/>
        </p:nvSpPr>
        <p:spPr>
          <a:xfrm>
            <a:off x="384049" y="1700205"/>
            <a:ext cx="3429000" cy="2359152"/>
          </a:xfrm>
          <a:prstGeom prst="roundRect">
            <a:avLst/>
          </a:prstGeom>
          <a:solidFill>
            <a:srgbClr val="F2F2F2"/>
          </a:solidFill>
          <a:ln w="12700">
            <a:solidFill>
              <a:srgbClr val="D9D9D9"/>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TextBox 3"/>
          <p:cNvSpPr txBox="1"/>
          <p:nvPr/>
        </p:nvSpPr>
        <p:spPr>
          <a:xfrm>
            <a:off x="640080" y="1901952"/>
            <a:ext cx="2286000" cy="274320"/>
          </a:xfrm>
          <a:prstGeom prst="rect">
            <a:avLst/>
          </a:prstGeom>
          <a:noFill/>
        </p:spPr>
        <p:txBody>
          <a:bodyPr wrap="square" lIns="18288" tIns="0" rIns="18288" bIns="0" anchor="t"/>
          <a:lstStyle/>
          <a:p>
            <a:pPr algn="l">
              <a:lnSpc>
                <a:spcPct val="100000"/>
              </a:lnSpc>
              <a:spcAft>
                <a:spcPts val="0"/>
              </a:spcAft>
            </a:pPr>
            <a:r>
              <a:rPr lang="en-GB" sz="1700" b="1">
                <a:solidFill>
                  <a:srgbClr val="000000"/>
                </a:solidFill>
                <a:latin typeface="+mj-lt"/>
              </a:rPr>
              <a:t>The problem</a:t>
            </a:r>
          </a:p>
        </p:txBody>
      </p:sp>
      <p:sp>
        <p:nvSpPr>
          <p:cNvPr id="5" name="TextBox 4"/>
          <p:cNvSpPr txBox="1"/>
          <p:nvPr/>
        </p:nvSpPr>
        <p:spPr>
          <a:xfrm>
            <a:off x="640080" y="2487168"/>
            <a:ext cx="1051560" cy="530352"/>
          </a:xfrm>
          <a:prstGeom prst="rect">
            <a:avLst/>
          </a:prstGeom>
          <a:noFill/>
        </p:spPr>
        <p:txBody>
          <a:bodyPr wrap="square" lIns="18288" tIns="0" rIns="18288" bIns="0" anchor="t"/>
          <a:lstStyle/>
          <a:p>
            <a:pPr algn="l">
              <a:lnSpc>
                <a:spcPct val="100000"/>
              </a:lnSpc>
              <a:spcAft>
                <a:spcPts val="0"/>
              </a:spcAft>
            </a:pPr>
            <a:r>
              <a:rPr lang="en-GB" sz="3600" b="1">
                <a:solidFill>
                  <a:srgbClr val="000000"/>
                </a:solidFill>
                <a:latin typeface="+mj-lt"/>
              </a:rPr>
              <a:t>44%</a:t>
            </a:r>
          </a:p>
        </p:txBody>
      </p:sp>
      <p:sp>
        <p:nvSpPr>
          <p:cNvPr id="6" name="TextBox 5"/>
          <p:cNvSpPr txBox="1"/>
          <p:nvPr/>
        </p:nvSpPr>
        <p:spPr>
          <a:xfrm>
            <a:off x="1783080" y="2231136"/>
            <a:ext cx="1719072" cy="1078992"/>
          </a:xfrm>
          <a:prstGeom prst="rect">
            <a:avLst/>
          </a:prstGeom>
          <a:noFill/>
        </p:spPr>
        <p:txBody>
          <a:bodyPr wrap="square" lIns="18288" tIns="0" rIns="18288" bIns="0" anchor="t"/>
          <a:lstStyle/>
          <a:p>
            <a:pPr algn="l">
              <a:lnSpc>
                <a:spcPct val="103000"/>
              </a:lnSpc>
              <a:spcAft>
                <a:spcPts val="0"/>
              </a:spcAft>
            </a:pPr>
            <a:r>
              <a:rPr lang="en-GB" sz="1400" b="0">
                <a:solidFill>
                  <a:srgbClr val="1A1A1A"/>
                </a:solidFill>
              </a:rPr>
              <a:t>say colleague feedback visibly informs decisions and actions</a:t>
            </a:r>
          </a:p>
        </p:txBody>
      </p:sp>
      <p:sp>
        <p:nvSpPr>
          <p:cNvPr id="12" name="TextBox 11"/>
          <p:cNvSpPr txBox="1"/>
          <p:nvPr/>
        </p:nvSpPr>
        <p:spPr>
          <a:xfrm>
            <a:off x="4160520" y="1664208"/>
            <a:ext cx="4480560" cy="310896"/>
          </a:xfrm>
          <a:prstGeom prst="rect">
            <a:avLst/>
          </a:prstGeom>
          <a:noFill/>
        </p:spPr>
        <p:txBody>
          <a:bodyPr wrap="square" lIns="18288" tIns="9144" rIns="18288" bIns="9144"/>
          <a:lstStyle/>
          <a:p>
            <a:pPr algn="l">
              <a:lnSpc>
                <a:spcPct val="105000"/>
              </a:lnSpc>
              <a:spcAft>
                <a:spcPts val="0"/>
              </a:spcAft>
            </a:pPr>
            <a:r>
              <a:rPr sz="1800" b="1" i="0" dirty="0">
                <a:solidFill>
                  <a:srgbClr val="000000"/>
                </a:solidFill>
                <a:latin typeface="+mj-lt"/>
              </a:rPr>
              <a:t>What genuine listening looks like</a:t>
            </a:r>
          </a:p>
        </p:txBody>
      </p:sp>
      <p:sp>
        <p:nvSpPr>
          <p:cNvPr id="13" name="TextBox 12"/>
          <p:cNvSpPr txBox="1"/>
          <p:nvPr/>
        </p:nvSpPr>
        <p:spPr>
          <a:xfrm>
            <a:off x="4160520" y="1993392"/>
            <a:ext cx="6675120" cy="256032"/>
          </a:xfrm>
          <a:prstGeom prst="rect">
            <a:avLst/>
          </a:prstGeom>
          <a:noFill/>
        </p:spPr>
        <p:txBody>
          <a:bodyPr wrap="square" lIns="18288" tIns="0" rIns="18288" bIns="0" anchor="t"/>
          <a:lstStyle/>
          <a:p>
            <a:pPr algn="l">
              <a:lnSpc>
                <a:spcPct val="100000"/>
              </a:lnSpc>
              <a:spcAft>
                <a:spcPts val="0"/>
              </a:spcAft>
            </a:pPr>
            <a:r>
              <a:rPr lang="en-GB" sz="1400" b="0" dirty="0">
                <a:solidFill>
                  <a:srgbClr val="525252"/>
                </a:solidFill>
              </a:rPr>
              <a:t>A visible cycle: ask, protect, act and invite people into the solution.</a:t>
            </a:r>
          </a:p>
        </p:txBody>
      </p:sp>
      <p:cxnSp>
        <p:nvCxnSpPr>
          <p:cNvPr id="14" name="Connector 13"/>
          <p:cNvCxnSpPr/>
          <p:nvPr/>
        </p:nvCxnSpPr>
        <p:spPr>
          <a:xfrm>
            <a:off x="4361688" y="2487168"/>
            <a:ext cx="0" cy="3392424"/>
          </a:xfrm>
          <a:prstGeom prst="line">
            <a:avLst/>
          </a:prstGeom>
          <a:ln w="25400">
            <a:solidFill>
              <a:srgbClr val="77D3EF"/>
            </a:solidFill>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4160520" y="2359152"/>
            <a:ext cx="402336" cy="402336"/>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Aptos"/>
              </a:rPr>
              <a:t>1</a:t>
            </a:r>
          </a:p>
        </p:txBody>
      </p:sp>
      <p:sp>
        <p:nvSpPr>
          <p:cNvPr id="16" name="TextBox 15"/>
          <p:cNvSpPr txBox="1"/>
          <p:nvPr/>
        </p:nvSpPr>
        <p:spPr>
          <a:xfrm>
            <a:off x="4709160" y="2340864"/>
            <a:ext cx="4297680" cy="246888"/>
          </a:xfrm>
          <a:prstGeom prst="rect">
            <a:avLst/>
          </a:prstGeom>
          <a:noFill/>
        </p:spPr>
        <p:txBody>
          <a:bodyPr wrap="square" lIns="18288" tIns="9144" rIns="18288" bIns="9144"/>
          <a:lstStyle/>
          <a:p>
            <a:pPr algn="l">
              <a:lnSpc>
                <a:spcPct val="105000"/>
              </a:lnSpc>
              <a:spcAft>
                <a:spcPts val="0"/>
              </a:spcAft>
            </a:pPr>
            <a:r>
              <a:rPr sz="1550" b="1" i="0" dirty="0">
                <a:solidFill>
                  <a:srgbClr val="000000"/>
                </a:solidFill>
                <a:latin typeface="+mj-lt"/>
              </a:rPr>
              <a:t>Ask, don't assume</a:t>
            </a:r>
          </a:p>
        </p:txBody>
      </p:sp>
      <p:sp>
        <p:nvSpPr>
          <p:cNvPr id="17" name="TextBox 16"/>
          <p:cNvSpPr txBox="1"/>
          <p:nvPr/>
        </p:nvSpPr>
        <p:spPr>
          <a:xfrm>
            <a:off x="4709160" y="2633472"/>
            <a:ext cx="6537960" cy="603504"/>
          </a:xfrm>
          <a:prstGeom prst="rect">
            <a:avLst/>
          </a:prstGeom>
          <a:noFill/>
        </p:spPr>
        <p:txBody>
          <a:bodyPr wrap="square" lIns="18288" tIns="0" rIns="18288" bIns="0"/>
          <a:lstStyle/>
          <a:p>
            <a:pPr algn="l">
              <a:lnSpc>
                <a:spcPct val="105000"/>
              </a:lnSpc>
              <a:spcAft>
                <a:spcPts val="0"/>
              </a:spcAft>
            </a:pPr>
            <a:r>
              <a:rPr sz="1410" b="0" i="0" dirty="0">
                <a:solidFill>
                  <a:srgbClr val="1A1A1A"/>
                </a:solidFill>
              </a:rPr>
              <a:t>Short, frequent pulse questions — not annual surveys. Are people understanding the why? Do they believe it?</a:t>
            </a:r>
          </a:p>
        </p:txBody>
      </p:sp>
      <p:sp>
        <p:nvSpPr>
          <p:cNvPr id="18" name="Oval 17"/>
          <p:cNvSpPr/>
          <p:nvPr/>
        </p:nvSpPr>
        <p:spPr>
          <a:xfrm>
            <a:off x="4160520" y="3337560"/>
            <a:ext cx="402336" cy="402336"/>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Aptos"/>
              </a:rPr>
              <a:t>2</a:t>
            </a:r>
          </a:p>
        </p:txBody>
      </p:sp>
      <p:sp>
        <p:nvSpPr>
          <p:cNvPr id="19" name="TextBox 18"/>
          <p:cNvSpPr txBox="1"/>
          <p:nvPr/>
        </p:nvSpPr>
        <p:spPr>
          <a:xfrm>
            <a:off x="4709160" y="3319272"/>
            <a:ext cx="4297680" cy="246888"/>
          </a:xfrm>
          <a:prstGeom prst="rect">
            <a:avLst/>
          </a:prstGeom>
          <a:noFill/>
        </p:spPr>
        <p:txBody>
          <a:bodyPr wrap="square" lIns="18288" tIns="9144" rIns="18288" bIns="9144"/>
          <a:lstStyle/>
          <a:p>
            <a:pPr algn="l">
              <a:lnSpc>
                <a:spcPct val="105000"/>
              </a:lnSpc>
              <a:spcAft>
                <a:spcPts val="0"/>
              </a:spcAft>
            </a:pPr>
            <a:r>
              <a:rPr sz="1550" b="1" i="0" dirty="0">
                <a:solidFill>
                  <a:srgbClr val="000000"/>
                </a:solidFill>
                <a:latin typeface="+mj-lt"/>
              </a:rPr>
              <a:t>Create safe channels</a:t>
            </a:r>
          </a:p>
        </p:txBody>
      </p:sp>
      <p:sp>
        <p:nvSpPr>
          <p:cNvPr id="20" name="TextBox 19"/>
          <p:cNvSpPr txBox="1"/>
          <p:nvPr/>
        </p:nvSpPr>
        <p:spPr>
          <a:xfrm>
            <a:off x="4709160" y="3611879"/>
            <a:ext cx="6537960" cy="603504"/>
          </a:xfrm>
          <a:prstGeom prst="rect">
            <a:avLst/>
          </a:prstGeom>
          <a:noFill/>
        </p:spPr>
        <p:txBody>
          <a:bodyPr wrap="square" lIns="18288" tIns="0" rIns="18288" bIns="0"/>
          <a:lstStyle/>
          <a:p>
            <a:pPr algn="l">
              <a:lnSpc>
                <a:spcPct val="105000"/>
              </a:lnSpc>
              <a:spcAft>
                <a:spcPts val="0"/>
              </a:spcAft>
            </a:pPr>
            <a:r>
              <a:rPr sz="1410" b="0" i="0" dirty="0">
                <a:solidFill>
                  <a:srgbClr val="1A1A1A"/>
                </a:solidFill>
              </a:rPr>
              <a:t>Build the conditions for people to speak. Only 39% of frontline workers feel safe. Start there.</a:t>
            </a:r>
          </a:p>
        </p:txBody>
      </p:sp>
      <p:sp>
        <p:nvSpPr>
          <p:cNvPr id="21" name="Oval 20"/>
          <p:cNvSpPr/>
          <p:nvPr/>
        </p:nvSpPr>
        <p:spPr>
          <a:xfrm>
            <a:off x="4160520" y="4389120"/>
            <a:ext cx="402336" cy="402336"/>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Aptos"/>
              </a:rPr>
              <a:t>3</a:t>
            </a:r>
          </a:p>
        </p:txBody>
      </p:sp>
      <p:sp>
        <p:nvSpPr>
          <p:cNvPr id="22" name="TextBox 21"/>
          <p:cNvSpPr txBox="1"/>
          <p:nvPr/>
        </p:nvSpPr>
        <p:spPr>
          <a:xfrm>
            <a:off x="4709160" y="4370832"/>
            <a:ext cx="4297680" cy="246888"/>
          </a:xfrm>
          <a:prstGeom prst="rect">
            <a:avLst/>
          </a:prstGeom>
          <a:noFill/>
        </p:spPr>
        <p:txBody>
          <a:bodyPr wrap="square" lIns="18288" tIns="9144" rIns="18288" bIns="9144"/>
          <a:lstStyle/>
          <a:p>
            <a:pPr algn="l">
              <a:lnSpc>
                <a:spcPct val="105000"/>
              </a:lnSpc>
              <a:spcAft>
                <a:spcPts val="0"/>
              </a:spcAft>
            </a:pPr>
            <a:r>
              <a:rPr sz="1550" b="1" i="0" dirty="0">
                <a:solidFill>
                  <a:srgbClr val="000000"/>
                </a:solidFill>
                <a:latin typeface="+mj-lt"/>
              </a:rPr>
              <a:t>Close the loop visibly</a:t>
            </a:r>
          </a:p>
        </p:txBody>
      </p:sp>
      <p:sp>
        <p:nvSpPr>
          <p:cNvPr id="23" name="TextBox 22"/>
          <p:cNvSpPr txBox="1"/>
          <p:nvPr/>
        </p:nvSpPr>
        <p:spPr>
          <a:xfrm>
            <a:off x="4709160" y="4663440"/>
            <a:ext cx="6537960" cy="749808"/>
          </a:xfrm>
          <a:prstGeom prst="rect">
            <a:avLst/>
          </a:prstGeom>
          <a:noFill/>
        </p:spPr>
        <p:txBody>
          <a:bodyPr wrap="square" lIns="18288" tIns="0" rIns="18288" bIns="0"/>
          <a:lstStyle/>
          <a:p>
            <a:pPr algn="l">
              <a:lnSpc>
                <a:spcPct val="105000"/>
              </a:lnSpc>
              <a:spcAft>
                <a:spcPts val="0"/>
              </a:spcAft>
            </a:pPr>
            <a:r>
              <a:rPr sz="1410" b="0" i="0" dirty="0">
                <a:solidFill>
                  <a:srgbClr val="1A1A1A"/>
                </a:solidFill>
              </a:rPr>
              <a:t>"You told us X, so we did Y." That signal — that speaking up makes a difference — is worth more than any communication campaign.</a:t>
            </a:r>
          </a:p>
        </p:txBody>
      </p:sp>
      <p:sp>
        <p:nvSpPr>
          <p:cNvPr id="24" name="Oval 23"/>
          <p:cNvSpPr/>
          <p:nvPr/>
        </p:nvSpPr>
        <p:spPr>
          <a:xfrm>
            <a:off x="4160520" y="5532120"/>
            <a:ext cx="402336" cy="402336"/>
          </a:xfrm>
          <a:prstGeom prst="ellipse">
            <a:avLst/>
          </a:prstGeom>
          <a:solidFill>
            <a:srgbClr val="77D3EF"/>
          </a:solidFill>
          <a:ln>
            <a:solidFill>
              <a:srgbClr val="77D3EF"/>
            </a:solid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000000"/>
                </a:solidFill>
                <a:latin typeface="Aptos"/>
              </a:rPr>
              <a:t>4</a:t>
            </a:r>
          </a:p>
        </p:txBody>
      </p:sp>
      <p:sp>
        <p:nvSpPr>
          <p:cNvPr id="25" name="TextBox 24"/>
          <p:cNvSpPr txBox="1"/>
          <p:nvPr/>
        </p:nvSpPr>
        <p:spPr>
          <a:xfrm>
            <a:off x="4709160" y="5513832"/>
            <a:ext cx="4297680" cy="246888"/>
          </a:xfrm>
          <a:prstGeom prst="rect">
            <a:avLst/>
          </a:prstGeom>
          <a:noFill/>
        </p:spPr>
        <p:txBody>
          <a:bodyPr wrap="square" lIns="18288" tIns="9144" rIns="18288" bIns="9144"/>
          <a:lstStyle/>
          <a:p>
            <a:pPr algn="l">
              <a:lnSpc>
                <a:spcPct val="105000"/>
              </a:lnSpc>
              <a:spcAft>
                <a:spcPts val="0"/>
              </a:spcAft>
            </a:pPr>
            <a:r>
              <a:rPr sz="1550" b="1" i="0" dirty="0">
                <a:solidFill>
                  <a:srgbClr val="000000"/>
                </a:solidFill>
                <a:latin typeface="+mj-lt"/>
              </a:rPr>
              <a:t>Invite people into solving it</a:t>
            </a:r>
          </a:p>
        </p:txBody>
      </p:sp>
      <p:sp>
        <p:nvSpPr>
          <p:cNvPr id="26" name="TextBox 25"/>
          <p:cNvSpPr txBox="1"/>
          <p:nvPr/>
        </p:nvSpPr>
        <p:spPr>
          <a:xfrm>
            <a:off x="4709160" y="5806440"/>
            <a:ext cx="6537960" cy="749808"/>
          </a:xfrm>
          <a:prstGeom prst="rect">
            <a:avLst/>
          </a:prstGeom>
          <a:noFill/>
        </p:spPr>
        <p:txBody>
          <a:bodyPr wrap="square" lIns="18288" tIns="0" rIns="18288" bIns="0"/>
          <a:lstStyle/>
          <a:p>
            <a:pPr algn="l">
              <a:lnSpc>
                <a:spcPct val="105000"/>
              </a:lnSpc>
              <a:spcAft>
                <a:spcPts val="0"/>
              </a:spcAft>
            </a:pPr>
            <a:r>
              <a:rPr sz="1410" b="0" i="0" dirty="0">
                <a:solidFill>
                  <a:srgbClr val="1A1A1A"/>
                </a:solidFill>
              </a:rPr>
              <a:t>From communication that tells, to communication that invites. People who help solve a challenge own the solution.</a:t>
            </a:r>
          </a:p>
        </p:txBody>
      </p:sp>
    </p:spTree>
    <p:extLst>
      <p:ext uri="{BB962C8B-B14F-4D97-AF65-F5344CB8AC3E}">
        <p14:creationId xmlns:p14="http://schemas.microsoft.com/office/powerpoint/2010/main" val="3686714542"/>
      </p:ext>
    </p:extLst>
  </p:cSld>
  <p:clrMapOvr>
    <a:masterClrMapping/>
  </p:clrMapOvr>
</p:sld>
</file>

<file path=ppt/theme/theme1.xml><?xml version="1.0" encoding="utf-8"?>
<a:theme xmlns:a="http://schemas.openxmlformats.org/drawingml/2006/main" name="Blue">
  <a:themeElements>
    <a:clrScheme name="IOIC 2026">
      <a:dk1>
        <a:srgbClr val="8CDEFF"/>
      </a:dk1>
      <a:lt1>
        <a:srgbClr val="FFFFFF"/>
      </a:lt1>
      <a:dk2>
        <a:srgbClr val="000000"/>
      </a:dk2>
      <a:lt2>
        <a:srgbClr val="E8E8E8"/>
      </a:lt2>
      <a:accent1>
        <a:srgbClr val="E0C2F5"/>
      </a:accent1>
      <a:accent2>
        <a:srgbClr val="E5E550"/>
      </a:accent2>
      <a:accent3>
        <a:srgbClr val="FFB2BF"/>
      </a:accent3>
      <a:accent4>
        <a:srgbClr val="B5F0BA"/>
      </a:accent4>
      <a:accent5>
        <a:srgbClr val="E5DBCA"/>
      </a:accent5>
      <a:accent6>
        <a:srgbClr val="F2F2F2"/>
      </a:accent6>
      <a:hlink>
        <a:srgbClr val="8CDEFF"/>
      </a:hlink>
      <a:folHlink>
        <a:srgbClr val="000000"/>
      </a:folHlink>
    </a:clrScheme>
    <a:fontScheme name="IOIC">
      <a:majorFont>
        <a:latin typeface="Montreuil Black"/>
        <a:ea typeface=""/>
        <a:cs typeface=""/>
      </a:majorFont>
      <a:minorFont>
        <a:latin typeface="Manrope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IOIC 2026">
      <a:dk1>
        <a:srgbClr val="8CDEFF"/>
      </a:dk1>
      <a:lt1>
        <a:srgbClr val="FFFFFF"/>
      </a:lt1>
      <a:dk2>
        <a:srgbClr val="000000"/>
      </a:dk2>
      <a:lt2>
        <a:srgbClr val="E8E8E8"/>
      </a:lt2>
      <a:accent1>
        <a:srgbClr val="E0C2F5"/>
      </a:accent1>
      <a:accent2>
        <a:srgbClr val="E5E550"/>
      </a:accent2>
      <a:accent3>
        <a:srgbClr val="FFB2BF"/>
      </a:accent3>
      <a:accent4>
        <a:srgbClr val="B5F0BA"/>
      </a:accent4>
      <a:accent5>
        <a:srgbClr val="E5DBCA"/>
      </a:accent5>
      <a:accent6>
        <a:srgbClr val="F2F2F2"/>
      </a:accent6>
      <a:hlink>
        <a:srgbClr val="8CDEFF"/>
      </a:hlink>
      <a:folHlink>
        <a:srgbClr val="000000"/>
      </a:folHlink>
    </a:clrScheme>
    <a:fontScheme name="IOIC">
      <a:majorFont>
        <a:latin typeface="Montreuil Black"/>
        <a:ea typeface=""/>
        <a:cs typeface=""/>
      </a:majorFont>
      <a:minorFont>
        <a:latin typeface="Manrope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AD8D6FF6E52442B2C7B886BD494174" ma:contentTypeVersion="18" ma:contentTypeDescription="Create a new document." ma:contentTypeScope="" ma:versionID="373e63249cd5c039379a576f3425038b">
  <xsd:schema xmlns:xsd="http://www.w3.org/2001/XMLSchema" xmlns:xs="http://www.w3.org/2001/XMLSchema" xmlns:p="http://schemas.microsoft.com/office/2006/metadata/properties" xmlns:ns2="f9dc315a-b222-494f-8213-4a30a094628d" xmlns:ns3="fe220344-25f7-4f72-a6e0-e8cfadd70810" targetNamespace="http://schemas.microsoft.com/office/2006/metadata/properties" ma:root="true" ma:fieldsID="a2461d758cb7f4101b1ab38fce702376" ns2:_="" ns3:_="">
    <xsd:import namespace="f9dc315a-b222-494f-8213-4a30a094628d"/>
    <xsd:import namespace="fe220344-25f7-4f72-a6e0-e8cfadd708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c315a-b222-494f-8213-4a30a0946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cc4f13e-778e-4f23-8979-a2a218d170f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220344-25f7-4f72-a6e0-e8cfadd708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045ea82-3d6b-4a6b-a202-f354ac8f5bbc}" ma:internalName="TaxCatchAll" ma:showField="CatchAllData" ma:web="fe220344-25f7-4f72-a6e0-e8cfadd708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e220344-25f7-4f72-a6e0-e8cfadd70810" xsi:nil="true"/>
    <lcf76f155ced4ddcb4097134ff3c332f xmlns="f9dc315a-b222-494f-8213-4a30a09462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3093119-7EAF-4E63-94DD-44E28FC0FD6E}"/>
</file>

<file path=customXml/itemProps2.xml><?xml version="1.0" encoding="utf-8"?>
<ds:datastoreItem xmlns:ds="http://schemas.openxmlformats.org/officeDocument/2006/customXml" ds:itemID="{613E2A80-A9F6-4C79-A378-D8D7EC5B8D8D}">
  <ds:schemaRefs>
    <ds:schemaRef ds:uri="http://schemas.microsoft.com/sharepoint/v3/contenttype/forms"/>
  </ds:schemaRefs>
</ds:datastoreItem>
</file>

<file path=customXml/itemProps3.xml><?xml version="1.0" encoding="utf-8"?>
<ds:datastoreItem xmlns:ds="http://schemas.openxmlformats.org/officeDocument/2006/customXml" ds:itemID="{5CA3D3F1-4F1F-4A66-B90D-77C6585684C9}">
  <ds:schemaRefs>
    <ds:schemaRef ds:uri="http://schemas.microsoft.com/office/2006/metadata/properties"/>
    <ds:schemaRef ds:uri="http://schemas.microsoft.com/office/infopath/2007/PartnerControls"/>
    <ds:schemaRef ds:uri="638e220c-fc7d-4c6e-97ca-308b2c10a096"/>
    <ds:schemaRef ds:uri="baa67285-c3be-41b6-aaba-7ae87d92f829"/>
  </ds:schemaRefs>
</ds:datastoreItem>
</file>

<file path=docProps/app.xml><?xml version="1.0" encoding="utf-8"?>
<Properties xmlns="http://schemas.openxmlformats.org/officeDocument/2006/extended-properties" xmlns:vt="http://schemas.openxmlformats.org/officeDocument/2006/docPropsVTypes">
  <TotalTime>505</TotalTime>
  <Words>3307</Words>
  <Application>Microsoft Office PowerPoint</Application>
  <PresentationFormat>Widescreen</PresentationFormat>
  <Paragraphs>139</Paragraphs>
  <Slides>11</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Aptos</vt:lpstr>
      <vt:lpstr>Arial</vt:lpstr>
      <vt:lpstr>Calibri</vt:lpstr>
      <vt:lpstr>Manrope Medium</vt:lpstr>
      <vt:lpstr>Montreuil Black</vt:lpstr>
      <vt:lpstr>Wingdings</vt:lpstr>
      <vt:lpstr>Blue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Sanderson</dc:creator>
  <cp:lastModifiedBy>Jennifer Sproul</cp:lastModifiedBy>
  <cp:revision>9</cp:revision>
  <dcterms:created xsi:type="dcterms:W3CDTF">2026-04-17T10:44:59Z</dcterms:created>
  <dcterms:modified xsi:type="dcterms:W3CDTF">2026-06-26T16:17:53Z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0x010100A3AD8D6FF6E52442B2C7B886BD494174</vt:lpwstr>
  </property>
  <property fmtid="{D5CDD505-2E9C-101B-9397-08002B2CF9AE}" pid="3" name="MediaServiceImageTags">
    <vt:lpwstr/>
  </property>
</Properties>
</file>