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Override1.xml" ContentType="application/vnd.openxmlformats-officedocument.themeOverr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147375790" r:id="rId2"/>
    <p:sldId id="2147375791" r:id="rId3"/>
    <p:sldId id="2147375798" r:id="rId4"/>
    <p:sldId id="2147375792" r:id="rId5"/>
    <p:sldId id="2147375794" r:id="rId6"/>
    <p:sldId id="2147375800" r:id="rId7"/>
    <p:sldId id="2147375803" r:id="rId8"/>
    <p:sldId id="2147375799" r:id="rId9"/>
    <p:sldId id="2147375795" r:id="rId10"/>
    <p:sldId id="2147375793" r:id="rId11"/>
    <p:sldId id="214737580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8E79"/>
    <a:srgbClr val="59809B"/>
    <a:srgbClr val="F9F9F9"/>
    <a:srgbClr val="F8F8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14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Griffin" userId="22f7a85e-16bd-45d5-9621-b0a760042580" providerId="ADAL" clId="{5C587E25-A183-455F-A5C8-07CBD0BA5B79}"/>
    <pc:docChg chg="delSld">
      <pc:chgData name="Chris Griffin" userId="22f7a85e-16bd-45d5-9621-b0a760042580" providerId="ADAL" clId="{5C587E25-A183-455F-A5C8-07CBD0BA5B79}" dt="2026-06-26T15:32:49.077" v="0" actId="2696"/>
      <pc:docMkLst>
        <pc:docMk/>
      </pc:docMkLst>
      <pc:sldChg chg="del">
        <pc:chgData name="Chris Griffin" userId="22f7a85e-16bd-45d5-9621-b0a760042580" providerId="ADAL" clId="{5C587E25-A183-455F-A5C8-07CBD0BA5B79}" dt="2026-06-26T15:32:49.077" v="0" actId="2696"/>
        <pc:sldMkLst>
          <pc:docMk/>
          <pc:sldMk cId="3596047902" sldId="21473758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A0F38E-D414-49BD-A2BC-8E9AFF95F033}" type="datetimeFigureOut">
              <a:rPr lang="en-GB" smtClean="0"/>
              <a:t>26/06/2026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89221F-E2ED-4DC0-9AA4-59D4C69271C2}" type="slidenum">
              <a:rPr lang="en-GB" smtClean="0"/>
              <a:t>‹#›</a:t>
            </a:fld>
            <a:endParaRPr lang="en-GB"/>
          </a:p>
        </p:txBody>
      </p:sp>
    </p:spTree>
    <p:extLst>
      <p:ext uri="{BB962C8B-B14F-4D97-AF65-F5344CB8AC3E}">
        <p14:creationId xmlns:p14="http://schemas.microsoft.com/office/powerpoint/2010/main" val="39964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4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4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6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4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5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1">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53F6DB-FD6B-AABB-F128-F56110C99ECD}"/>
              </a:ext>
            </a:extLst>
          </p:cNvPr>
          <p:cNvPicPr>
            <a:picLocks noChangeAspect="1"/>
          </p:cNvPicPr>
          <p:nvPr userDrawn="1"/>
        </p:nvPicPr>
        <p:blipFill>
          <a:blip r:embed="rId2"/>
          <a:srcRect/>
          <a:stretch/>
        </p:blipFill>
        <p:spPr>
          <a:xfrm>
            <a:off x="10429328" y="429549"/>
            <a:ext cx="1327681" cy="537023"/>
          </a:xfrm>
          <a:prstGeom prst="rect">
            <a:avLst/>
          </a:prstGeom>
        </p:spPr>
      </p:pic>
      <p:sp>
        <p:nvSpPr>
          <p:cNvPr id="9" name="Picture Placeholder 8">
            <a:extLst>
              <a:ext uri="{FF2B5EF4-FFF2-40B4-BE49-F238E27FC236}">
                <a16:creationId xmlns:a16="http://schemas.microsoft.com/office/drawing/2014/main" id="{EAEF290D-C174-0AB0-D0AC-738846E7713D}"/>
              </a:ext>
            </a:extLst>
          </p:cNvPr>
          <p:cNvSpPr>
            <a:spLocks noGrp="1"/>
          </p:cNvSpPr>
          <p:nvPr>
            <p:ph type="pic" sz="quarter" idx="10"/>
          </p:nvPr>
        </p:nvSpPr>
        <p:spPr>
          <a:xfrm>
            <a:off x="-1" y="-1"/>
            <a:ext cx="8983888" cy="6858001"/>
          </a:xfrm>
          <a:custGeom>
            <a:avLst/>
            <a:gdLst>
              <a:gd name="connsiteX0" fmla="*/ 7243879 w 8983888"/>
              <a:gd name="connsiteY0" fmla="*/ 0 h 6858001"/>
              <a:gd name="connsiteX1" fmla="*/ 7275926 w 8983888"/>
              <a:gd name="connsiteY1" fmla="*/ 40689 h 6858001"/>
              <a:gd name="connsiteX2" fmla="*/ 7719601 w 8983888"/>
              <a:gd name="connsiteY2" fmla="*/ 1638001 h 6858001"/>
              <a:gd name="connsiteX3" fmla="*/ 7494664 w 8983888"/>
              <a:gd name="connsiteY3" fmla="*/ 2836298 h 6858001"/>
              <a:gd name="connsiteX4" fmla="*/ 7468829 w 8983888"/>
              <a:gd name="connsiteY4" fmla="*/ 2890767 h 6858001"/>
              <a:gd name="connsiteX5" fmla="*/ 7570506 w 8983888"/>
              <a:gd name="connsiteY5" fmla="*/ 2970959 h 6858001"/>
              <a:gd name="connsiteX6" fmla="*/ 7785041 w 8983888"/>
              <a:gd name="connsiteY6" fmla="*/ 3180777 h 6858001"/>
              <a:gd name="connsiteX7" fmla="*/ 7856600 w 8983888"/>
              <a:gd name="connsiteY7" fmla="*/ 3264859 h 6858001"/>
              <a:gd name="connsiteX8" fmla="*/ 7914259 w 8983888"/>
              <a:gd name="connsiteY8" fmla="*/ 3319912 h 6858001"/>
              <a:gd name="connsiteX9" fmla="*/ 8204385 w 8983888"/>
              <a:gd name="connsiteY9" fmla="*/ 3692761 h 6858001"/>
              <a:gd name="connsiteX10" fmla="*/ 8233412 w 8983888"/>
              <a:gd name="connsiteY10" fmla="*/ 3745053 h 6858001"/>
              <a:gd name="connsiteX11" fmla="*/ 8252380 w 8983888"/>
              <a:gd name="connsiteY11" fmla="*/ 3767063 h 6858001"/>
              <a:gd name="connsiteX12" fmla="*/ 8591470 w 8983888"/>
              <a:gd name="connsiteY12" fmla="*/ 4379168 h 6858001"/>
              <a:gd name="connsiteX13" fmla="*/ 8596141 w 8983888"/>
              <a:gd name="connsiteY13" fmla="*/ 4394930 h 6858001"/>
              <a:gd name="connsiteX14" fmla="*/ 8648011 w 8983888"/>
              <a:gd name="connsiteY14" fmla="*/ 4488369 h 6858001"/>
              <a:gd name="connsiteX15" fmla="*/ 8738632 w 8983888"/>
              <a:gd name="connsiteY15" fmla="*/ 4703228 h 6858001"/>
              <a:gd name="connsiteX16" fmla="*/ 8795385 w 8983888"/>
              <a:gd name="connsiteY16" fmla="*/ 4894766 h 6858001"/>
              <a:gd name="connsiteX17" fmla="*/ 8808456 w 8983888"/>
              <a:gd name="connsiteY17" fmla="*/ 4930668 h 6858001"/>
              <a:gd name="connsiteX18" fmla="*/ 8885547 w 8983888"/>
              <a:gd name="connsiteY18" fmla="*/ 5245785 h 6858001"/>
              <a:gd name="connsiteX19" fmla="*/ 8896930 w 8983888"/>
              <a:gd name="connsiteY19" fmla="*/ 5339530 h 6858001"/>
              <a:gd name="connsiteX20" fmla="*/ 8916073 w 8983888"/>
              <a:gd name="connsiteY20" fmla="*/ 5404141 h 6858001"/>
              <a:gd name="connsiteX21" fmla="*/ 8970824 w 8983888"/>
              <a:gd name="connsiteY21" fmla="*/ 5875448 h 6858001"/>
              <a:gd name="connsiteX22" fmla="*/ 8970135 w 8983888"/>
              <a:gd name="connsiteY22" fmla="*/ 5887299 h 6858001"/>
              <a:gd name="connsiteX23" fmla="*/ 8983888 w 8983888"/>
              <a:gd name="connsiteY23" fmla="*/ 6123644 h 6858001"/>
              <a:gd name="connsiteX24" fmla="*/ 8979988 w 8983888"/>
              <a:gd name="connsiteY24" fmla="*/ 6212944 h 6858001"/>
              <a:gd name="connsiteX25" fmla="*/ 8980751 w 8983888"/>
              <a:gd name="connsiteY25" fmla="*/ 6402706 h 6858001"/>
              <a:gd name="connsiteX26" fmla="*/ 8959028 w 8983888"/>
              <a:gd name="connsiteY26" fmla="*/ 6642209 h 6858001"/>
              <a:gd name="connsiteX27" fmla="*/ 8918039 w 8983888"/>
              <a:gd name="connsiteY27" fmla="*/ 6858001 h 6858001"/>
              <a:gd name="connsiteX28" fmla="*/ 6553200 w 8983888"/>
              <a:gd name="connsiteY28" fmla="*/ 6858001 h 6858001"/>
              <a:gd name="connsiteX29" fmla="*/ 4328637 w 8983888"/>
              <a:gd name="connsiteY29" fmla="*/ 6858001 h 6858001"/>
              <a:gd name="connsiteX30" fmla="*/ 0 w 8983888"/>
              <a:gd name="connsiteY30" fmla="*/ 6858001 h 6858001"/>
              <a:gd name="connsiteX31" fmla="*/ 0 w 8983888"/>
              <a:gd name="connsiteY31" fmla="*/ 1 h 6858001"/>
              <a:gd name="connsiteX32" fmla="*/ 6027279 w 8983888"/>
              <a:gd name="connsiteY32"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83888" h="6858001">
                <a:moveTo>
                  <a:pt x="7243879" y="0"/>
                </a:moveTo>
                <a:lnTo>
                  <a:pt x="7275926" y="40689"/>
                </a:lnTo>
                <a:cubicBezTo>
                  <a:pt x="7546890" y="420356"/>
                  <a:pt x="7719601" y="994934"/>
                  <a:pt x="7719601" y="1638001"/>
                </a:cubicBezTo>
                <a:cubicBezTo>
                  <a:pt x="7719601" y="2084575"/>
                  <a:pt x="7636311" y="2498119"/>
                  <a:pt x="7494664" y="2836298"/>
                </a:cubicBezTo>
                <a:lnTo>
                  <a:pt x="7468829" y="2890767"/>
                </a:lnTo>
                <a:lnTo>
                  <a:pt x="7570506" y="2970959"/>
                </a:lnTo>
                <a:cubicBezTo>
                  <a:pt x="7646708" y="3037084"/>
                  <a:pt x="7718365" y="3107151"/>
                  <a:pt x="7785041" y="3180777"/>
                </a:cubicBezTo>
                <a:lnTo>
                  <a:pt x="7856600" y="3264859"/>
                </a:lnTo>
                <a:lnTo>
                  <a:pt x="7914259" y="3319912"/>
                </a:lnTo>
                <a:cubicBezTo>
                  <a:pt x="8024100" y="3435411"/>
                  <a:pt x="8121411" y="3560216"/>
                  <a:pt x="8204385" y="3692761"/>
                </a:cubicBezTo>
                <a:lnTo>
                  <a:pt x="8233412" y="3745053"/>
                </a:lnTo>
                <a:lnTo>
                  <a:pt x="8252380" y="3767063"/>
                </a:lnTo>
                <a:cubicBezTo>
                  <a:pt x="8397668" y="3953685"/>
                  <a:pt x="8512731" y="4159482"/>
                  <a:pt x="8591470" y="4379168"/>
                </a:cubicBezTo>
                <a:lnTo>
                  <a:pt x="8596141" y="4394930"/>
                </a:lnTo>
                <a:lnTo>
                  <a:pt x="8648011" y="4488369"/>
                </a:lnTo>
                <a:cubicBezTo>
                  <a:pt x="8682103" y="4558315"/>
                  <a:pt x="8712385" y="4630000"/>
                  <a:pt x="8738632" y="4703228"/>
                </a:cubicBezTo>
                <a:lnTo>
                  <a:pt x="8795385" y="4894766"/>
                </a:lnTo>
                <a:lnTo>
                  <a:pt x="8808456" y="4930668"/>
                </a:lnTo>
                <a:cubicBezTo>
                  <a:pt x="8842187" y="5033009"/>
                  <a:pt x="8868082" y="5138222"/>
                  <a:pt x="8885547" y="5245785"/>
                </a:cubicBezTo>
                <a:lnTo>
                  <a:pt x="8896930" y="5339530"/>
                </a:lnTo>
                <a:lnTo>
                  <a:pt x="8916073" y="5404141"/>
                </a:lnTo>
                <a:cubicBezTo>
                  <a:pt x="8951972" y="5556378"/>
                  <a:pt x="8970825" y="5714003"/>
                  <a:pt x="8970824" y="5875448"/>
                </a:cubicBezTo>
                <a:lnTo>
                  <a:pt x="8970135" y="5887299"/>
                </a:lnTo>
                <a:lnTo>
                  <a:pt x="8983888" y="6123644"/>
                </a:lnTo>
                <a:lnTo>
                  <a:pt x="8979988" y="6212944"/>
                </a:lnTo>
                <a:lnTo>
                  <a:pt x="8980751" y="6402706"/>
                </a:lnTo>
                <a:cubicBezTo>
                  <a:pt x="8977289" y="6483344"/>
                  <a:pt x="8970044" y="6563278"/>
                  <a:pt x="8959028" y="6642209"/>
                </a:cubicBezTo>
                <a:lnTo>
                  <a:pt x="8918039" y="6858001"/>
                </a:lnTo>
                <a:lnTo>
                  <a:pt x="6553200" y="6858001"/>
                </a:lnTo>
                <a:lnTo>
                  <a:pt x="4328637" y="6858001"/>
                </a:lnTo>
                <a:lnTo>
                  <a:pt x="0" y="6858001"/>
                </a:lnTo>
                <a:lnTo>
                  <a:pt x="0" y="1"/>
                </a:lnTo>
                <a:lnTo>
                  <a:pt x="6027279" y="1"/>
                </a:lnTo>
                <a:close/>
              </a:path>
            </a:pathLst>
          </a:custGeom>
        </p:spPr>
        <p:txBody>
          <a:bodyPr wrap="square" lIns="0" tIns="0" rIns="0" bIns="0">
            <a:noAutofit/>
          </a:bodyPr>
          <a:lstStyle>
            <a:lvl1pPr marL="0" indent="0">
              <a:buNone/>
              <a:defRPr sz="1000"/>
            </a:lvl1pPr>
          </a:lstStyle>
          <a:p>
            <a:r>
              <a:rPr lang="en-US"/>
              <a:t>Click icon to add picture</a:t>
            </a:r>
          </a:p>
        </p:txBody>
      </p:sp>
      <p:sp>
        <p:nvSpPr>
          <p:cNvPr id="11" name="Text Placeholder 10">
            <a:extLst>
              <a:ext uri="{FF2B5EF4-FFF2-40B4-BE49-F238E27FC236}">
                <a16:creationId xmlns:a16="http://schemas.microsoft.com/office/drawing/2014/main" id="{CA8D9D18-4CFE-D0F7-722D-EF32679472C0}"/>
              </a:ext>
            </a:extLst>
          </p:cNvPr>
          <p:cNvSpPr>
            <a:spLocks noGrp="1"/>
          </p:cNvSpPr>
          <p:nvPr>
            <p:ph type="body" sz="quarter" idx="11" hasCustomPrompt="1"/>
          </p:nvPr>
        </p:nvSpPr>
        <p:spPr>
          <a:xfrm>
            <a:off x="431742" y="3778703"/>
            <a:ext cx="5580869"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We’re here to change the way people think about waste</a:t>
            </a:r>
          </a:p>
        </p:txBody>
      </p:sp>
      <p:sp>
        <p:nvSpPr>
          <p:cNvPr id="13" name="Text Placeholder 12">
            <a:extLst>
              <a:ext uri="{FF2B5EF4-FFF2-40B4-BE49-F238E27FC236}">
                <a16:creationId xmlns:a16="http://schemas.microsoft.com/office/drawing/2014/main" id="{A96312EE-B5B9-DBEF-1CCC-C6EB7F1E2E16}"/>
              </a:ext>
            </a:extLst>
          </p:cNvPr>
          <p:cNvSpPr>
            <a:spLocks noGrp="1"/>
          </p:cNvSpPr>
          <p:nvPr>
            <p:ph type="body" sz="quarter" idx="12" hasCustomPrompt="1"/>
          </p:nvPr>
        </p:nvSpPr>
        <p:spPr>
          <a:xfrm>
            <a:off x="431740" y="5478195"/>
            <a:ext cx="3600000" cy="540000"/>
          </a:xfrm>
          <a:prstGeom prst="rect">
            <a:avLst/>
          </a:prstGeom>
        </p:spPr>
        <p:txBody>
          <a:bodyPr lIns="0" tIns="0" rIns="0" bIns="0">
            <a:normAutofit/>
          </a:bodyPr>
          <a:lstStyle>
            <a:lvl1pPr marL="0" indent="0">
              <a:lnSpc>
                <a:spcPts val="1800"/>
              </a:lnSpc>
              <a:spcBef>
                <a:spcPts val="0"/>
              </a:spcBef>
              <a:buNone/>
              <a:defRPr sz="1600" b="0" i="0">
                <a:solidFill>
                  <a:schemeClr val="bg1"/>
                </a:solidFill>
                <a:latin typeface="Lexend Deca Light" pitchFamily="2" charset="77"/>
              </a:defRPr>
            </a:lvl1pPr>
          </a:lstStyle>
          <a:p>
            <a:pPr lvl="0"/>
            <a:r>
              <a:rPr lang="en-GB"/>
              <a:t>Presentation subtitle</a:t>
            </a:r>
          </a:p>
          <a:p>
            <a:pPr lvl="0"/>
            <a:r>
              <a:rPr lang="en-GB"/>
              <a:t>01.09.22</a:t>
            </a:r>
            <a:endParaRPr lang="en-US"/>
          </a:p>
        </p:txBody>
      </p:sp>
    </p:spTree>
    <p:extLst>
      <p:ext uri="{BB962C8B-B14F-4D97-AF65-F5344CB8AC3E}">
        <p14:creationId xmlns:p14="http://schemas.microsoft.com/office/powerpoint/2010/main" val="3448998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0" y="429551"/>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6"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32"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67327701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8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5"/>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0" y="568118"/>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8"/>
            <a:ext cx="5537200" cy="4268047"/>
          </a:xfrm>
          <a:prstGeom prst="rect">
            <a:avLst/>
          </a:prstGeom>
        </p:spPr>
        <p:txBody>
          <a:bodyPr/>
          <a:lstStyle>
            <a:lvl1pPr marL="380962" indent="-380962">
              <a:lnSpc>
                <a:spcPct val="150000"/>
              </a:lnSpc>
              <a:buClr>
                <a:schemeClr val="accent1"/>
              </a:buClr>
              <a:buFont typeface="Wingdings 3" panose="05040102010807070707" pitchFamily="18" charset="2"/>
              <a:buChar char=""/>
              <a:defRPr sz="2400">
                <a:solidFill>
                  <a:schemeClr val="accent2"/>
                </a:solidFill>
              </a:defRPr>
            </a:lvl1pPr>
            <a:lvl2pPr marL="731448" indent="-365726">
              <a:buClr>
                <a:schemeClr val="accent1"/>
              </a:buClr>
              <a:buFont typeface="Wingdings 3" panose="05040102010807070707" pitchFamily="18" charset="2"/>
              <a:buChar char=""/>
              <a:defRPr sz="2133">
                <a:solidFill>
                  <a:schemeClr val="accent2"/>
                </a:solidFill>
              </a:defRPr>
            </a:lvl2pPr>
            <a:lvl3pPr marL="1097171" indent="-304768">
              <a:buClr>
                <a:schemeClr val="accent1"/>
              </a:buClr>
              <a:buFont typeface="Wingdings 3" panose="05040102010807070707" pitchFamily="18" charset="2"/>
              <a:buChar char=""/>
              <a:defRPr sz="1867">
                <a:solidFill>
                  <a:schemeClr val="accent2"/>
                </a:solidFill>
              </a:defRPr>
            </a:lvl3pPr>
            <a:lvl4pPr marL="1462894" indent="-304768">
              <a:buClr>
                <a:schemeClr val="accent1"/>
              </a:buClr>
              <a:buFont typeface="Wingdings 3" panose="05040102010807070707" pitchFamily="18" charset="2"/>
              <a:buChar char=""/>
              <a:defRPr sz="1867">
                <a:solidFill>
                  <a:schemeClr val="accent2"/>
                </a:solidFill>
              </a:defRPr>
            </a:lvl4pPr>
            <a:lvl5pPr marL="1828618" indent="-304768">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80631051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7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3"/>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09" y="568117"/>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7"/>
            <a:ext cx="5537200" cy="4268047"/>
          </a:xfrm>
          <a:prstGeom prst="rect">
            <a:avLst/>
          </a:prstGeom>
        </p:spPr>
        <p:txBody>
          <a:bodyPr/>
          <a:lstStyle>
            <a:lvl1pPr marL="380972" indent="-380972">
              <a:lnSpc>
                <a:spcPct val="150000"/>
              </a:lnSpc>
              <a:buClr>
                <a:schemeClr val="accent1"/>
              </a:buClr>
              <a:buFont typeface="Wingdings 3" panose="05040102010807070707" pitchFamily="18" charset="2"/>
              <a:buChar char=""/>
              <a:defRPr sz="2400">
                <a:solidFill>
                  <a:schemeClr val="accent2"/>
                </a:solidFill>
              </a:defRPr>
            </a:lvl1pPr>
            <a:lvl2pPr marL="731466" indent="-365734">
              <a:buClr>
                <a:schemeClr val="accent1"/>
              </a:buClr>
              <a:buFont typeface="Wingdings 3" panose="05040102010807070707" pitchFamily="18" charset="2"/>
              <a:buChar char=""/>
              <a:defRPr sz="2133">
                <a:solidFill>
                  <a:schemeClr val="accent2"/>
                </a:solidFill>
              </a:defRPr>
            </a:lvl2pPr>
            <a:lvl3pPr marL="1097199" indent="-304776">
              <a:buClr>
                <a:schemeClr val="accent1"/>
              </a:buClr>
              <a:buFont typeface="Wingdings 3" panose="05040102010807070707" pitchFamily="18" charset="2"/>
              <a:buChar char=""/>
              <a:defRPr sz="1867">
                <a:solidFill>
                  <a:schemeClr val="accent2"/>
                </a:solidFill>
              </a:defRPr>
            </a:lvl3pPr>
            <a:lvl4pPr marL="1462930" indent="-304776">
              <a:buClr>
                <a:schemeClr val="accent1"/>
              </a:buClr>
              <a:buFont typeface="Wingdings 3" panose="05040102010807070707" pitchFamily="18" charset="2"/>
              <a:buChar char=""/>
              <a:defRPr sz="1867">
                <a:solidFill>
                  <a:schemeClr val="accent2"/>
                </a:solidFill>
              </a:defRPr>
            </a:lvl4pPr>
            <a:lvl5pPr marL="1828664" indent="-304776">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1577756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1" i="0">
                <a:solidFill>
                  <a:srgbClr val="505F6B"/>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400" b="0" i="0">
                <a:solidFill>
                  <a:schemeClr val="bg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GB"/>
              <a:t>Circularity in Waste: Flooring &amp; Carpet Recycling</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900" b="0" i="0">
                <a:solidFill>
                  <a:schemeClr val="tx1"/>
                </a:solidFill>
                <a:latin typeface="Arial MT"/>
                <a:cs typeface="Arial MT"/>
              </a:defRPr>
            </a:lvl1pPr>
          </a:lstStyle>
          <a:p>
            <a:pPr marL="38099">
              <a:spcBef>
                <a:spcPts val="15"/>
              </a:spcBef>
            </a:pPr>
            <a:fld id="{81D60167-4931-47E6-BA6A-407CBD079E47}" type="slidenum">
              <a:rPr lang="en-GB" smtClean="0"/>
              <a:pPr marL="38099">
                <a:spcBef>
                  <a:spcPts val="15"/>
                </a:spcBef>
              </a:pPr>
              <a:t>‹#›</a:t>
            </a:fld>
            <a:endParaRPr lang="en-GB"/>
          </a:p>
        </p:txBody>
      </p:sp>
    </p:spTree>
    <p:extLst>
      <p:ext uri="{BB962C8B-B14F-4D97-AF65-F5344CB8AC3E}">
        <p14:creationId xmlns:p14="http://schemas.microsoft.com/office/powerpoint/2010/main" val="25768617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6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9" y="481821"/>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74" indent="-35997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47" indent="-35997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34" indent="-228584">
              <a:buClr>
                <a:schemeClr val="accent2"/>
              </a:buClr>
              <a:buFont typeface="Lexend Deca Light" pitchFamily="2" charset="0"/>
              <a:buChar char="•"/>
              <a:defRPr sz="1800">
                <a:solidFill>
                  <a:schemeClr val="accent2"/>
                </a:solidFill>
                <a:latin typeface="Lexend Deca Light" pitchFamily="2" charset="0"/>
              </a:defRPr>
            </a:lvl3pPr>
            <a:lvl4pPr marL="1079920" indent="-228584">
              <a:buClr>
                <a:schemeClr val="accent1"/>
              </a:buClr>
              <a:buFont typeface="Arial" panose="020B0604020202020204" pitchFamily="34" charset="0"/>
              <a:buChar char="•"/>
              <a:defRPr sz="1800">
                <a:solidFill>
                  <a:schemeClr val="accent2"/>
                </a:solidFill>
                <a:latin typeface="Lexend Deca Light" pitchFamily="2" charset="0"/>
              </a:defRPr>
            </a:lvl4pPr>
            <a:lvl5pPr marL="125990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0" y="429551"/>
            <a:ext cx="1327681" cy="537023"/>
          </a:xfrm>
          <a:prstGeom prst="rect">
            <a:avLst/>
          </a:prstGeom>
        </p:spPr>
      </p:pic>
    </p:spTree>
    <p:extLst>
      <p:ext uri="{BB962C8B-B14F-4D97-AF65-F5344CB8AC3E}">
        <p14:creationId xmlns:p14="http://schemas.microsoft.com/office/powerpoint/2010/main" val="406695381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5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0" y="429551"/>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6"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32"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7210202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5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0" y="429551"/>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32"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7689256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5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0" y="429551"/>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78747321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5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5"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32" indent="0">
              <a:buNone/>
              <a:defRPr/>
            </a:lvl3pPr>
            <a:lvl4pPr marL="1371498" indent="0">
              <a:buNone/>
              <a:defRPr/>
            </a:lvl4pPr>
            <a:lvl5pPr marL="1828664"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0" y="429551"/>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7850417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5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30" y="429551"/>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22779608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5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30" y="429551"/>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941671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0" y="429551"/>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32"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72562625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7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1" y="481823"/>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8" indent="-35995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11" indent="-35995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90" indent="-228573">
              <a:buClr>
                <a:schemeClr val="accent2"/>
              </a:buClr>
              <a:buFont typeface="Lexend Deca Light" pitchFamily="2" charset="0"/>
              <a:buChar char="•"/>
              <a:defRPr sz="1800">
                <a:solidFill>
                  <a:schemeClr val="accent2"/>
                </a:solidFill>
                <a:latin typeface="Lexend Deca Light" pitchFamily="2" charset="0"/>
              </a:defRPr>
            </a:lvl3pPr>
            <a:lvl4pPr marL="1079866" indent="-228573">
              <a:buClr>
                <a:schemeClr val="accent1"/>
              </a:buClr>
              <a:buFont typeface="Arial" panose="020B0604020202020204" pitchFamily="34" charset="0"/>
              <a:buChar char="•"/>
              <a:defRPr sz="1800">
                <a:solidFill>
                  <a:schemeClr val="accent2"/>
                </a:solidFill>
                <a:latin typeface="Lexend Deca Light" pitchFamily="2" charset="0"/>
              </a:defRPr>
            </a:lvl4pPr>
            <a:lvl5pPr marL="125984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3" y="429554"/>
            <a:ext cx="1327681" cy="537023"/>
          </a:xfrm>
          <a:prstGeom prst="rect">
            <a:avLst/>
          </a:prstGeom>
        </p:spPr>
      </p:pic>
    </p:spTree>
    <p:extLst>
      <p:ext uri="{BB962C8B-B14F-4D97-AF65-F5344CB8AC3E}">
        <p14:creationId xmlns:p14="http://schemas.microsoft.com/office/powerpoint/2010/main" val="410456557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6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3" y="429554"/>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9"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86"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27181231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3" y="429554"/>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86"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9048134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6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3" y="429554"/>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82463972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6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7"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86" indent="0">
              <a:buNone/>
              <a:defRPr/>
            </a:lvl3pPr>
            <a:lvl4pPr marL="1371430" indent="0">
              <a:buNone/>
              <a:defRPr/>
            </a:lvl4pPr>
            <a:lvl5pPr marL="1828573"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33" y="429554"/>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93353141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6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33" y="429554"/>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7108064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33" y="429554"/>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59478762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9" y="481821"/>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74" indent="-35997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47" indent="-35997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34" indent="-228584">
              <a:buClr>
                <a:schemeClr val="accent2"/>
              </a:buClr>
              <a:buFont typeface="Lexend Deca Light" pitchFamily="2" charset="0"/>
              <a:buChar char="•"/>
              <a:defRPr sz="1800">
                <a:solidFill>
                  <a:schemeClr val="accent2"/>
                </a:solidFill>
                <a:latin typeface="Lexend Deca Light" pitchFamily="2" charset="0"/>
              </a:defRPr>
            </a:lvl3pPr>
            <a:lvl4pPr marL="1079920" indent="-228584">
              <a:buClr>
                <a:schemeClr val="accent1"/>
              </a:buClr>
              <a:buFont typeface="Arial" panose="020B0604020202020204" pitchFamily="34" charset="0"/>
              <a:buChar char="•"/>
              <a:defRPr sz="1800">
                <a:solidFill>
                  <a:schemeClr val="accent2"/>
                </a:solidFill>
                <a:latin typeface="Lexend Deca Light" pitchFamily="2" charset="0"/>
              </a:defRPr>
            </a:lvl4pPr>
            <a:lvl5pPr marL="125990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0" y="429551"/>
            <a:ext cx="1327681" cy="537023"/>
          </a:xfrm>
          <a:prstGeom prst="rect">
            <a:avLst/>
          </a:prstGeom>
        </p:spPr>
      </p:pic>
    </p:spTree>
    <p:extLst>
      <p:ext uri="{BB962C8B-B14F-4D97-AF65-F5344CB8AC3E}">
        <p14:creationId xmlns:p14="http://schemas.microsoft.com/office/powerpoint/2010/main" val="378655145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2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6"/>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2" y="568119"/>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9"/>
            <a:ext cx="5537200" cy="4268047"/>
          </a:xfrm>
          <a:prstGeom prst="rect">
            <a:avLst/>
          </a:prstGeom>
        </p:spPr>
        <p:txBody>
          <a:bodyPr/>
          <a:lstStyle>
            <a:lvl1pPr marL="380953" indent="-380953">
              <a:lnSpc>
                <a:spcPct val="150000"/>
              </a:lnSpc>
              <a:buClr>
                <a:schemeClr val="accent1"/>
              </a:buClr>
              <a:buFont typeface="Wingdings 3" panose="05040102010807070707" pitchFamily="18" charset="2"/>
              <a:buChar char=""/>
              <a:defRPr sz="2400">
                <a:solidFill>
                  <a:schemeClr val="accent2"/>
                </a:solidFill>
              </a:defRPr>
            </a:lvl1pPr>
            <a:lvl2pPr marL="731430" indent="-365718">
              <a:buClr>
                <a:schemeClr val="accent1"/>
              </a:buClr>
              <a:buFont typeface="Wingdings 3" panose="05040102010807070707" pitchFamily="18" charset="2"/>
              <a:buChar char=""/>
              <a:defRPr sz="2133">
                <a:solidFill>
                  <a:schemeClr val="accent2"/>
                </a:solidFill>
              </a:defRPr>
            </a:lvl2pPr>
            <a:lvl3pPr marL="1097143" indent="-304760">
              <a:buClr>
                <a:schemeClr val="accent1"/>
              </a:buClr>
              <a:buFont typeface="Wingdings 3" panose="05040102010807070707" pitchFamily="18" charset="2"/>
              <a:buChar char=""/>
              <a:defRPr sz="1867">
                <a:solidFill>
                  <a:schemeClr val="accent2"/>
                </a:solidFill>
              </a:defRPr>
            </a:lvl3pPr>
            <a:lvl4pPr marL="1462858" indent="-304760">
              <a:buClr>
                <a:schemeClr val="accent1"/>
              </a:buClr>
              <a:buFont typeface="Wingdings 3" panose="05040102010807070707" pitchFamily="18" charset="2"/>
              <a:buChar char=""/>
              <a:defRPr sz="1867">
                <a:solidFill>
                  <a:schemeClr val="accent2"/>
                </a:solidFill>
              </a:defRPr>
            </a:lvl4pPr>
            <a:lvl5pPr marL="1828573" indent="-304760">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54003114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2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30" indent="-365718">
              <a:buClr>
                <a:schemeClr val="accent1"/>
              </a:buClr>
              <a:buFont typeface="Wingdings 3" panose="05040102010807070707" pitchFamily="18" charset="2"/>
              <a:buChar char=""/>
              <a:defRPr sz="2133">
                <a:solidFill>
                  <a:schemeClr val="accent2"/>
                </a:solidFill>
              </a:defRPr>
            </a:lvl2pPr>
            <a:lvl3pPr marL="1097143" indent="-304760">
              <a:buClr>
                <a:schemeClr val="accent1"/>
              </a:buClr>
              <a:buFont typeface="Wingdings 3" panose="05040102010807070707" pitchFamily="18" charset="2"/>
              <a:buChar char=""/>
              <a:defRPr sz="1867">
                <a:solidFill>
                  <a:schemeClr val="accent2"/>
                </a:solidFill>
              </a:defRPr>
            </a:lvl3pPr>
            <a:lvl4pPr marL="1462858" indent="-304760">
              <a:buClr>
                <a:schemeClr val="accent1"/>
              </a:buClr>
              <a:buFont typeface="Wingdings 3" panose="05040102010807070707" pitchFamily="18" charset="2"/>
              <a:buChar char=""/>
              <a:defRPr sz="1867">
                <a:solidFill>
                  <a:schemeClr val="accent2"/>
                </a:solidFill>
              </a:defRPr>
            </a:lvl4pPr>
            <a:lvl5pPr marL="1828573" indent="-304760">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9" y="368980"/>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2627909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0" y="429551"/>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19121661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2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953" indent="-380953">
              <a:buClr>
                <a:schemeClr val="accent1"/>
              </a:buClr>
              <a:buFont typeface="Wingdings 3" panose="05040102010807070707" pitchFamily="18" charset="2"/>
              <a:buChar char=""/>
              <a:defRPr sz="1867">
                <a:solidFill>
                  <a:schemeClr val="accent2"/>
                </a:solidFill>
              </a:defRPr>
            </a:lvl1pPr>
            <a:lvl2pPr marL="731430" indent="-365718">
              <a:buClr>
                <a:schemeClr val="accent1"/>
              </a:buClr>
              <a:buFont typeface="Wingdings 3" panose="05040102010807070707" pitchFamily="18" charset="2"/>
              <a:buChar char=""/>
              <a:defRPr sz="2133">
                <a:solidFill>
                  <a:schemeClr val="accent2"/>
                </a:solidFill>
              </a:defRPr>
            </a:lvl2pPr>
            <a:lvl3pPr marL="1097143" indent="-304760">
              <a:buClr>
                <a:schemeClr val="accent1"/>
              </a:buClr>
              <a:buFont typeface="Wingdings 3" panose="05040102010807070707" pitchFamily="18" charset="2"/>
              <a:buChar char=""/>
              <a:defRPr sz="1867">
                <a:solidFill>
                  <a:schemeClr val="accent2"/>
                </a:solidFill>
              </a:defRPr>
            </a:lvl3pPr>
            <a:lvl4pPr marL="1462858" indent="-304760">
              <a:buClr>
                <a:schemeClr val="accent1"/>
              </a:buClr>
              <a:buFont typeface="Wingdings 3" panose="05040102010807070707" pitchFamily="18" charset="2"/>
              <a:buChar char=""/>
              <a:defRPr sz="1867">
                <a:solidFill>
                  <a:schemeClr val="accent2"/>
                </a:solidFill>
              </a:defRPr>
            </a:lvl4pPr>
            <a:lvl5pPr marL="1828573" indent="-304760">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9" y="368980"/>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8738487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cSld name="4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18"/>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21"/>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08"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950" marR="0" lvl="3" indent="-251974"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924" marR="0" lvl="4" indent="-251974"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4349"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504"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01" y="1612567"/>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309"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401731835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1"/>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82" indent="-25198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62" indent="-25198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44" indent="-25198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1"/>
            <a:ext cx="1329456" cy="537023"/>
          </a:xfrm>
          <a:prstGeom prst="rect">
            <a:avLst/>
          </a:prstGeom>
        </p:spPr>
      </p:pic>
    </p:spTree>
    <p:extLst>
      <p:ext uri="{BB962C8B-B14F-4D97-AF65-F5344CB8AC3E}">
        <p14:creationId xmlns:p14="http://schemas.microsoft.com/office/powerpoint/2010/main" val="329864780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3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5"/>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0" y="568118"/>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8"/>
            <a:ext cx="5537200" cy="4268047"/>
          </a:xfrm>
          <a:prstGeom prst="rect">
            <a:avLst/>
          </a:prstGeom>
        </p:spPr>
        <p:txBody>
          <a:bodyPr/>
          <a:lstStyle>
            <a:lvl1pPr marL="380962" indent="-380962">
              <a:lnSpc>
                <a:spcPct val="150000"/>
              </a:lnSpc>
              <a:buClr>
                <a:schemeClr val="accent1"/>
              </a:buClr>
              <a:buFont typeface="Wingdings 3" panose="05040102010807070707" pitchFamily="18" charset="2"/>
              <a:buChar char=""/>
              <a:defRPr sz="2400">
                <a:solidFill>
                  <a:schemeClr val="accent2"/>
                </a:solidFill>
              </a:defRPr>
            </a:lvl1pPr>
            <a:lvl2pPr marL="731448" indent="-365726">
              <a:buClr>
                <a:schemeClr val="accent1"/>
              </a:buClr>
              <a:buFont typeface="Wingdings 3" panose="05040102010807070707" pitchFamily="18" charset="2"/>
              <a:buChar char=""/>
              <a:defRPr sz="2133">
                <a:solidFill>
                  <a:schemeClr val="accent2"/>
                </a:solidFill>
              </a:defRPr>
            </a:lvl2pPr>
            <a:lvl3pPr marL="1097171" indent="-304768">
              <a:buClr>
                <a:schemeClr val="accent1"/>
              </a:buClr>
              <a:buFont typeface="Wingdings 3" panose="05040102010807070707" pitchFamily="18" charset="2"/>
              <a:buChar char=""/>
              <a:defRPr sz="1867">
                <a:solidFill>
                  <a:schemeClr val="accent2"/>
                </a:solidFill>
              </a:defRPr>
            </a:lvl3pPr>
            <a:lvl4pPr marL="1462894" indent="-304768">
              <a:buClr>
                <a:schemeClr val="accent1"/>
              </a:buClr>
              <a:buFont typeface="Wingdings 3" panose="05040102010807070707" pitchFamily="18" charset="2"/>
              <a:buChar char=""/>
              <a:defRPr sz="1867">
                <a:solidFill>
                  <a:schemeClr val="accent2"/>
                </a:solidFill>
              </a:defRPr>
            </a:lvl4pPr>
            <a:lvl5pPr marL="1828618" indent="-304768">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78673112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77"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3242692592"/>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43" indent="0" algn="ctr">
              <a:buNone/>
              <a:defRPr sz="2000"/>
            </a:lvl2pPr>
            <a:lvl3pPr marL="914286" indent="0" algn="ctr">
              <a:buNone/>
              <a:defRPr sz="1800"/>
            </a:lvl3pPr>
            <a:lvl4pPr marL="1371430" indent="0" algn="ctr">
              <a:buNone/>
              <a:defRPr sz="1600"/>
            </a:lvl4pPr>
            <a:lvl5pPr marL="1828573" indent="0" algn="ctr">
              <a:buNone/>
              <a:defRPr sz="1600"/>
            </a:lvl5pPr>
            <a:lvl6pPr marL="2285718" indent="0" algn="ctr">
              <a:buNone/>
              <a:defRPr sz="1600"/>
            </a:lvl6pPr>
            <a:lvl7pPr marL="2742858" indent="0" algn="ctr">
              <a:buNone/>
              <a:defRPr sz="1600"/>
            </a:lvl7pPr>
            <a:lvl8pPr marL="3200000" indent="0" algn="ctr">
              <a:buNone/>
              <a:defRPr sz="1600"/>
            </a:lvl8pPr>
            <a:lvl9pPr marL="3657143"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425404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74" y="422129"/>
            <a:ext cx="7452783" cy="319087"/>
          </a:xfrm>
          <a:prstGeom prst="rect">
            <a:avLst/>
          </a:prstGeom>
        </p:spPr>
        <p:txBody>
          <a:bodyPr/>
          <a:lstStyle>
            <a:lvl1pPr marL="0" marR="0" indent="0" algn="l" defTabSz="914354"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354"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54" y="914403"/>
            <a:ext cx="11633199" cy="1966913"/>
          </a:xfrm>
          <a:prstGeom prst="rect">
            <a:avLst/>
          </a:prstGeom>
        </p:spPr>
        <p:txBody>
          <a:bodyPr/>
          <a:lstStyle>
            <a:lvl1pPr marL="0" marR="0" indent="0" algn="l" defTabSz="914354" rtl="0" eaLnBrk="1" fontAlgn="base" latinLnBrk="0" hangingPunct="1">
              <a:lnSpc>
                <a:spcPct val="100000"/>
              </a:lnSpc>
              <a:spcBef>
                <a:spcPct val="20000"/>
              </a:spcBef>
              <a:spcAft>
                <a:spcPct val="0"/>
              </a:spcAft>
              <a:buClrTx/>
              <a:buSzTx/>
              <a:buFontTx/>
              <a:buNone/>
              <a:tabLst/>
              <a:defRPr/>
            </a:lvl1pPr>
          </a:lstStyle>
          <a:p>
            <a:pPr marL="0" marR="0" lvl="0" indent="0" algn="l" defTabSz="914354"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410620985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354">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354">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354">
              <a:defRPr/>
            </a:pPr>
            <a:fld id="{82438641-2DE4-41E3-877E-F35A24D71D96}" type="slidenum">
              <a:rPr lang="en-GB" smtClean="0">
                <a:solidFill>
                  <a:srgbClr val="E32313"/>
                </a:solidFill>
              </a:rPr>
              <a:pPr defTabSz="914354">
                <a:defRPr/>
              </a:pPr>
              <a:t>‹#›</a:t>
            </a:fld>
            <a:endParaRPr lang="en-GB">
              <a:solidFill>
                <a:srgbClr val="E32313"/>
              </a:solidFill>
            </a:endParaRPr>
          </a:p>
        </p:txBody>
      </p:sp>
    </p:spTree>
    <p:extLst>
      <p:ext uri="{BB962C8B-B14F-4D97-AF65-F5344CB8AC3E}">
        <p14:creationId xmlns:p14="http://schemas.microsoft.com/office/powerpoint/2010/main" val="211247884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4_Body_8_Partnership">
    <p:bg>
      <p:bgPr>
        <a:solidFill>
          <a:schemeClr val="bg1"/>
        </a:solidFill>
        <a:effectLst/>
      </p:bgPr>
    </p:bg>
    <p:spTree>
      <p:nvGrpSpPr>
        <p:cNvPr id="1" name=""/>
        <p:cNvGrpSpPr/>
        <p:nvPr/>
      </p:nvGrpSpPr>
      <p:grpSpPr>
        <a:xfrm>
          <a:off x="0" y="0"/>
          <a:ext cx="0" cy="0"/>
          <a:chOff x="0" y="0"/>
          <a:chExt cx="0" cy="0"/>
        </a:xfrm>
      </p:grpSpPr>
      <p:pic>
        <p:nvPicPr>
          <p:cNvPr id="2050" name="Picture 2" descr="Dayforce solution by Ceridian HCM, Inc | iCIMS Marketplace">
            <a:extLst>
              <a:ext uri="{FF2B5EF4-FFF2-40B4-BE49-F238E27FC236}">
                <a16:creationId xmlns:a16="http://schemas.microsoft.com/office/drawing/2014/main" id="{16F7EC33-ACC0-6F06-2515-35391CDB29F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001895" y="477116"/>
            <a:ext cx="756000" cy="7560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a:xfrm>
            <a:off x="11148164" y="6181116"/>
            <a:ext cx="706677" cy="365125"/>
          </a:xfrm>
          <a:prstGeom prst="rect">
            <a:avLst/>
          </a:prstGeom>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541639"/>
            <a:ext cx="7920000"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18664F06-775C-ED1D-8736-37AF7B445EA4}"/>
              </a:ext>
            </a:extLst>
          </p:cNvPr>
          <p:cNvPicPr>
            <a:picLocks noChangeAspect="1"/>
          </p:cNvPicPr>
          <p:nvPr userDrawn="1"/>
        </p:nvPicPr>
        <p:blipFill>
          <a:blip r:embed="rId3"/>
          <a:srcRect/>
          <a:stretch/>
        </p:blipFill>
        <p:spPr>
          <a:xfrm>
            <a:off x="9023224" y="570673"/>
            <a:ext cx="1327681" cy="537023"/>
          </a:xfrm>
          <a:prstGeom prst="rect">
            <a:avLst/>
          </a:prstGeom>
        </p:spPr>
      </p:pic>
      <p:cxnSp>
        <p:nvCxnSpPr>
          <p:cNvPr id="8" name="Straight Connector 7">
            <a:extLst>
              <a:ext uri="{FF2B5EF4-FFF2-40B4-BE49-F238E27FC236}">
                <a16:creationId xmlns:a16="http://schemas.microsoft.com/office/drawing/2014/main" id="{0E41D65E-41C6-1D44-315D-7648CCB6B1F3}"/>
              </a:ext>
            </a:extLst>
          </p:cNvPr>
          <p:cNvCxnSpPr>
            <a:cxnSpLocks/>
          </p:cNvCxnSpPr>
          <p:nvPr userDrawn="1"/>
        </p:nvCxnSpPr>
        <p:spPr>
          <a:xfrm>
            <a:off x="10685253" y="533092"/>
            <a:ext cx="0" cy="648243"/>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847646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cSld name="2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818273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5"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32" indent="0">
              <a:buNone/>
              <a:defRPr/>
            </a:lvl3pPr>
            <a:lvl4pPr marL="1371498" indent="0">
              <a:buNone/>
              <a:defRPr/>
            </a:lvl4pPr>
            <a:lvl5pPr marL="1828664"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30" y="429551"/>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02450069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5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1"/>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08"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82" indent="-25198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62" indent="-25198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44" indent="-25198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1"/>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236507157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2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35"/>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47" y="1604438"/>
            <a:ext cx="10146631" cy="4474633"/>
          </a:xfrm>
          <a:prstGeom prst="rect">
            <a:avLst/>
          </a:prstGeom>
        </p:spPr>
        <p:txBody>
          <a:bodyPr/>
          <a:lstStyle>
            <a:lvl1pPr marL="365726" indent="-365726">
              <a:buClr>
                <a:schemeClr val="accent1"/>
              </a:buClr>
              <a:buFont typeface="Wingdings 3" panose="05040102010807070707" pitchFamily="18" charset="2"/>
              <a:buChar char=""/>
              <a:defRPr sz="2400">
                <a:solidFill>
                  <a:schemeClr val="accent2"/>
                </a:solidFill>
              </a:defRPr>
            </a:lvl1pPr>
            <a:lvl2pPr marL="731448" indent="-365726">
              <a:buClr>
                <a:schemeClr val="accent1"/>
              </a:buClr>
              <a:buFont typeface="Wingdings 3" panose="05040102010807070707" pitchFamily="18" charset="2"/>
              <a:buChar char=""/>
              <a:defRPr sz="2133">
                <a:solidFill>
                  <a:schemeClr val="accent2"/>
                </a:solidFill>
              </a:defRPr>
            </a:lvl2pPr>
            <a:lvl3pPr marL="1097171" indent="-304768">
              <a:buClr>
                <a:schemeClr val="accent1"/>
              </a:buClr>
              <a:buFont typeface="Wingdings 3" panose="05040102010807070707" pitchFamily="18" charset="2"/>
              <a:buChar char=""/>
              <a:defRPr sz="1867">
                <a:solidFill>
                  <a:schemeClr val="accent2"/>
                </a:solidFill>
              </a:defRPr>
            </a:lvl3pPr>
            <a:lvl4pPr marL="1462894" indent="-304768">
              <a:buClr>
                <a:schemeClr val="accent1"/>
              </a:buClr>
              <a:buFont typeface="Wingdings 3" panose="05040102010807070707" pitchFamily="18" charset="2"/>
              <a:buChar char=""/>
              <a:defRPr sz="1867">
                <a:solidFill>
                  <a:schemeClr val="accent2"/>
                </a:solidFill>
              </a:defRPr>
            </a:lvl4pPr>
            <a:lvl5pPr marL="1828618" indent="-304768">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8" y="368978"/>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85935043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9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2"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82" indent="-35998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65" indent="-35998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56" indent="-228589">
              <a:buClr>
                <a:schemeClr val="accent2"/>
              </a:buClr>
              <a:buFont typeface="Lexend Deca Light" pitchFamily="2" charset="0"/>
              <a:buChar char="•"/>
              <a:defRPr sz="1800">
                <a:solidFill>
                  <a:schemeClr val="accent2"/>
                </a:solidFill>
                <a:latin typeface="Lexend Deca Light" pitchFamily="2" charset="0"/>
              </a:defRPr>
            </a:lvl3pPr>
            <a:lvl4pPr marL="1079946" indent="-228589">
              <a:buClr>
                <a:schemeClr val="accent1"/>
              </a:buClr>
              <a:buFont typeface="Arial" panose="020B0604020202020204" pitchFamily="34" charset="0"/>
              <a:buChar char="•"/>
              <a:defRPr sz="1800">
                <a:solidFill>
                  <a:schemeClr val="accent2"/>
                </a:solidFill>
                <a:latin typeface="Lexend Deca Light" pitchFamily="2" charset="0"/>
              </a:defRPr>
            </a:lvl4pPr>
            <a:lvl5pPr marL="1259938">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393385704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10259474"/>
      </p:ext>
    </p:extLst>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4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6"/>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2" y="568119"/>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9"/>
            <a:ext cx="5537200" cy="4268047"/>
          </a:xfrm>
          <a:prstGeom prst="rect">
            <a:avLst/>
          </a:prstGeom>
        </p:spPr>
        <p:txBody>
          <a:bodyPr/>
          <a:lstStyle>
            <a:lvl1pPr marL="380953" indent="-380953">
              <a:lnSpc>
                <a:spcPct val="150000"/>
              </a:lnSpc>
              <a:buClr>
                <a:schemeClr val="accent1"/>
              </a:buClr>
              <a:buFont typeface="Wingdings 3" panose="05040102010807070707" pitchFamily="18" charset="2"/>
              <a:buChar char=""/>
              <a:defRPr sz="2400">
                <a:solidFill>
                  <a:schemeClr val="accent2"/>
                </a:solidFill>
              </a:defRPr>
            </a:lvl1pPr>
            <a:lvl2pPr marL="731430" indent="-365718">
              <a:buClr>
                <a:schemeClr val="accent1"/>
              </a:buClr>
              <a:buFont typeface="Wingdings 3" panose="05040102010807070707" pitchFamily="18" charset="2"/>
              <a:buChar char=""/>
              <a:defRPr sz="2133">
                <a:solidFill>
                  <a:schemeClr val="accent2"/>
                </a:solidFill>
              </a:defRPr>
            </a:lvl2pPr>
            <a:lvl3pPr marL="1097143" indent="-304760">
              <a:buClr>
                <a:schemeClr val="accent1"/>
              </a:buClr>
              <a:buFont typeface="Wingdings 3" panose="05040102010807070707" pitchFamily="18" charset="2"/>
              <a:buChar char=""/>
              <a:defRPr sz="1867">
                <a:solidFill>
                  <a:schemeClr val="accent2"/>
                </a:solidFill>
              </a:defRPr>
            </a:lvl3pPr>
            <a:lvl4pPr marL="1462858" indent="-304760">
              <a:buClr>
                <a:schemeClr val="accent1"/>
              </a:buClr>
              <a:buFont typeface="Wingdings 3" panose="05040102010807070707" pitchFamily="18" charset="2"/>
              <a:buChar char=""/>
              <a:defRPr sz="1867">
                <a:solidFill>
                  <a:schemeClr val="accent2"/>
                </a:solidFill>
              </a:defRPr>
            </a:lvl4pPr>
            <a:lvl5pPr marL="1828573" indent="-304760">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1540978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839863-47C3-28C6-C62D-48B0BE0676C2}"/>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C0350CA-29A4-97F0-0CEC-84B16029E668}"/>
              </a:ext>
            </a:extLst>
          </p:cNvPr>
          <p:cNvSpPr>
            <a:spLocks noGrp="1"/>
          </p:cNvSpPr>
          <p:nvPr>
            <p:ph type="ftr" sz="quarter" idx="11"/>
          </p:nvPr>
        </p:nvSpPr>
        <p:spPr/>
        <p:txBody>
          <a:bodyPr/>
          <a:lstStyle/>
          <a:p>
            <a:r>
              <a:rPr lang="en-GB"/>
              <a:t>Circularity in Waste: Flooring &amp; Carpet Recycling</a:t>
            </a:r>
            <a:endParaRPr lang="en-US"/>
          </a:p>
        </p:txBody>
      </p:sp>
      <p:sp>
        <p:nvSpPr>
          <p:cNvPr id="4" name="Slide Number Placeholder 3">
            <a:extLst>
              <a:ext uri="{FF2B5EF4-FFF2-40B4-BE49-F238E27FC236}">
                <a16:creationId xmlns:a16="http://schemas.microsoft.com/office/drawing/2014/main" id="{56C4A5CC-8B21-26FF-EC8C-62FA31EDDEFA}"/>
              </a:ext>
            </a:extLst>
          </p:cNvPr>
          <p:cNvSpPr>
            <a:spLocks noGrp="1"/>
          </p:cNvSpPr>
          <p:nvPr>
            <p:ph type="sldNum" sz="quarter" idx="12"/>
          </p:nvPr>
        </p:nvSpPr>
        <p:spPr/>
        <p:txBody>
          <a:bodyPr/>
          <a:lstStyle/>
          <a:p>
            <a:fld id="{7FDE47A1-E412-6446-8247-299EC0554997}" type="slidenum">
              <a:rPr lang="en-US" smtClean="0"/>
              <a:t>‹#›</a:t>
            </a:fld>
            <a:endParaRPr lang="en-US"/>
          </a:p>
        </p:txBody>
      </p:sp>
    </p:spTree>
    <p:extLst>
      <p:ext uri="{BB962C8B-B14F-4D97-AF65-F5344CB8AC3E}">
        <p14:creationId xmlns:p14="http://schemas.microsoft.com/office/powerpoint/2010/main" val="42658056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1219200" y="1600201"/>
            <a:ext cx="47752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45720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7650859"/>
      </p:ext>
    </p:extLst>
  </p:cSld>
  <p:clrMapOvr>
    <a:masterClrMapping/>
  </p:clrMapOvr>
  <p:transition spd="slow">
    <p:push dir="u"/>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6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6"/>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2" y="568119"/>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9"/>
            <a:ext cx="5537200" cy="4268047"/>
          </a:xfrm>
          <a:prstGeom prst="rect">
            <a:avLst/>
          </a:prstGeom>
        </p:spPr>
        <p:txBody>
          <a:bodyPr/>
          <a:lstStyle>
            <a:lvl1pPr marL="380953" indent="-380953">
              <a:lnSpc>
                <a:spcPct val="150000"/>
              </a:lnSpc>
              <a:buClr>
                <a:schemeClr val="accent1"/>
              </a:buClr>
              <a:buFont typeface="Wingdings 3" panose="05040102010807070707" pitchFamily="18" charset="2"/>
              <a:buChar char=""/>
              <a:defRPr sz="2400">
                <a:solidFill>
                  <a:schemeClr val="accent2"/>
                </a:solidFill>
              </a:defRPr>
            </a:lvl1pPr>
            <a:lvl2pPr marL="731430" indent="-365718">
              <a:buClr>
                <a:schemeClr val="accent1"/>
              </a:buClr>
              <a:buFont typeface="Wingdings 3" panose="05040102010807070707" pitchFamily="18" charset="2"/>
              <a:buChar char=""/>
              <a:defRPr sz="2133">
                <a:solidFill>
                  <a:schemeClr val="accent2"/>
                </a:solidFill>
              </a:defRPr>
            </a:lvl2pPr>
            <a:lvl3pPr marL="1097143" indent="-304760">
              <a:buClr>
                <a:schemeClr val="accent1"/>
              </a:buClr>
              <a:buFont typeface="Wingdings 3" panose="05040102010807070707" pitchFamily="18" charset="2"/>
              <a:buChar char=""/>
              <a:defRPr sz="1867">
                <a:solidFill>
                  <a:schemeClr val="accent2"/>
                </a:solidFill>
              </a:defRPr>
            </a:lvl3pPr>
            <a:lvl4pPr marL="1462858" indent="-304760">
              <a:buClr>
                <a:schemeClr val="accent1"/>
              </a:buClr>
              <a:buFont typeface="Wingdings 3" panose="05040102010807070707" pitchFamily="18" charset="2"/>
              <a:buChar char=""/>
              <a:defRPr sz="1867">
                <a:solidFill>
                  <a:schemeClr val="accent2"/>
                </a:solidFill>
              </a:defRPr>
            </a:lvl4pPr>
            <a:lvl5pPr marL="1828573" indent="-304760">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64574447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cSld name="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673313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3886139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30" y="429551"/>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26556174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167" indent="-457167">
              <a:buFont typeface="Arial" charset="0"/>
              <a:buChar char="•"/>
              <a:defRPr>
                <a:solidFill>
                  <a:schemeClr val="tx2"/>
                </a:solidFill>
              </a:defRPr>
            </a:lvl1pPr>
            <a:lvl2pPr marL="800040" indent="-342874">
              <a:buFont typeface="Arial" charset="0"/>
              <a:buChar char="•"/>
              <a:defRPr>
                <a:solidFill>
                  <a:schemeClr val="tx2"/>
                </a:solidFill>
              </a:defRPr>
            </a:lvl2pPr>
            <a:lvl3pPr marL="1257207" indent="-342874">
              <a:buFont typeface="Arial" charset="0"/>
              <a:buChar char="•"/>
              <a:defRPr>
                <a:solidFill>
                  <a:schemeClr val="tx2"/>
                </a:solidFill>
              </a:defRPr>
            </a:lvl3pPr>
            <a:lvl4pPr marL="1657227" indent="-285730">
              <a:buFont typeface="Arial" charset="0"/>
              <a:buChar char="•"/>
              <a:defRPr>
                <a:solidFill>
                  <a:schemeClr val="tx2"/>
                </a:solidFill>
              </a:defRPr>
            </a:lvl4pPr>
            <a:lvl5pPr marL="2114394" indent="-285730">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46"/>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124545799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3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3"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3" y="996696"/>
            <a:ext cx="11522075" cy="5623560"/>
          </a:xfrm>
        </p:spPr>
        <p:txBody>
          <a:bodyPr/>
          <a:lstStyle>
            <a:lvl1pPr marL="457189" indent="-457189">
              <a:buFont typeface="Arial" charset="0"/>
              <a:buChar char="•"/>
              <a:defRPr>
                <a:solidFill>
                  <a:schemeClr val="tx2"/>
                </a:solidFill>
              </a:defRPr>
            </a:lvl1pPr>
            <a:lvl2pPr marL="800080" indent="-342891">
              <a:buFont typeface="Arial" charset="0"/>
              <a:buChar char="•"/>
              <a:defRPr>
                <a:solidFill>
                  <a:schemeClr val="tx2"/>
                </a:solidFill>
              </a:defRPr>
            </a:lvl2pPr>
            <a:lvl3pPr marL="1257269" indent="-342891">
              <a:buFont typeface="Arial" charset="0"/>
              <a:buChar char="•"/>
              <a:defRPr>
                <a:solidFill>
                  <a:schemeClr val="tx2"/>
                </a:solidFill>
              </a:defRPr>
            </a:lvl3pPr>
            <a:lvl4pPr marL="1657309" indent="-285744">
              <a:buFont typeface="Arial" charset="0"/>
              <a:buChar char="•"/>
              <a:defRPr>
                <a:solidFill>
                  <a:schemeClr val="tx2"/>
                </a:solidFill>
              </a:defRPr>
            </a:lvl4pPr>
            <a:lvl5pPr marL="2114498" indent="-285744">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69" y="226144"/>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9051838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6" y="481818"/>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94" indent="-25199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87" indent="-25199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981" indent="-25199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28" y="429549"/>
            <a:ext cx="1327681" cy="537023"/>
          </a:xfrm>
          <a:prstGeom prst="rect">
            <a:avLst/>
          </a:prstGeom>
        </p:spPr>
      </p:pic>
    </p:spTree>
    <p:extLst>
      <p:ext uri="{BB962C8B-B14F-4D97-AF65-F5344CB8AC3E}">
        <p14:creationId xmlns:p14="http://schemas.microsoft.com/office/powerpoint/2010/main" val="419004015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15330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5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1"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91" indent="-359991">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82" indent="-359991">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78" indent="-228594">
              <a:buClr>
                <a:schemeClr val="accent2"/>
              </a:buClr>
              <a:buFont typeface="Lexend Deca Light" pitchFamily="2" charset="0"/>
              <a:buChar char="•"/>
              <a:defRPr sz="1800">
                <a:solidFill>
                  <a:schemeClr val="accent2"/>
                </a:solidFill>
                <a:latin typeface="Lexend Deca Light" pitchFamily="2" charset="0"/>
              </a:defRPr>
            </a:lvl3pPr>
            <a:lvl4pPr marL="1079973" indent="-228594">
              <a:buClr>
                <a:schemeClr val="accent1"/>
              </a:buClr>
              <a:buFont typeface="Arial" panose="020B0604020202020204" pitchFamily="34" charset="0"/>
              <a:buChar char="•"/>
              <a:defRPr sz="1800">
                <a:solidFill>
                  <a:schemeClr val="accent2"/>
                </a:solidFill>
                <a:latin typeface="Lexend Deca Light" pitchFamily="2" charset="0"/>
              </a:defRPr>
            </a:lvl4pPr>
            <a:lvl5pPr marL="125996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385999185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4_Cov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FDB8533-407B-41CE-0182-A72A84B12451}"/>
              </a:ext>
            </a:extLst>
          </p:cNvPr>
          <p:cNvSpPr/>
          <p:nvPr/>
        </p:nvSpPr>
        <p:spPr>
          <a:xfrm>
            <a:off x="0" y="2"/>
            <a:ext cx="2828488"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Freeform 8">
            <a:extLst>
              <a:ext uri="{FF2B5EF4-FFF2-40B4-BE49-F238E27FC236}">
                <a16:creationId xmlns:a16="http://schemas.microsoft.com/office/drawing/2014/main" id="{DD2D42A5-F5E7-E5BE-9DCA-8F26E3996E90}"/>
              </a:ext>
            </a:extLst>
          </p:cNvPr>
          <p:cNvSpPr/>
          <p:nvPr/>
        </p:nvSpPr>
        <p:spPr>
          <a:xfrm>
            <a:off x="2828488" y="2"/>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pic>
        <p:nvPicPr>
          <p:cNvPr id="2" name="Picture 1">
            <a:extLst>
              <a:ext uri="{FF2B5EF4-FFF2-40B4-BE49-F238E27FC236}">
                <a16:creationId xmlns:a16="http://schemas.microsoft.com/office/drawing/2014/main" id="{CDECDF27-66EB-E1D7-3B74-04900B25C367}"/>
              </a:ext>
            </a:extLst>
          </p:cNvPr>
          <p:cNvPicPr>
            <a:picLocks noChangeAspect="1"/>
          </p:cNvPicPr>
          <p:nvPr/>
        </p:nvPicPr>
        <p:blipFill>
          <a:blip r:embed="rId2"/>
          <a:srcRect/>
          <a:stretch/>
        </p:blipFill>
        <p:spPr>
          <a:xfrm>
            <a:off x="10429328" y="429549"/>
            <a:ext cx="1327681" cy="537023"/>
          </a:xfrm>
          <a:prstGeom prst="rect">
            <a:avLst/>
          </a:prstGeom>
        </p:spPr>
      </p:pic>
      <p:sp>
        <p:nvSpPr>
          <p:cNvPr id="3" name="Text Placeholder 10">
            <a:extLst>
              <a:ext uri="{FF2B5EF4-FFF2-40B4-BE49-F238E27FC236}">
                <a16:creationId xmlns:a16="http://schemas.microsoft.com/office/drawing/2014/main" id="{DD6001B8-E8D3-ADEF-452C-7C4B63CAC8D0}"/>
              </a:ext>
            </a:extLst>
          </p:cNvPr>
          <p:cNvSpPr>
            <a:spLocks noGrp="1"/>
          </p:cNvSpPr>
          <p:nvPr>
            <p:ph type="body" sz="quarter" idx="11" hasCustomPrompt="1"/>
          </p:nvPr>
        </p:nvSpPr>
        <p:spPr>
          <a:xfrm>
            <a:off x="431742" y="3778703"/>
            <a:ext cx="5580869"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We’re here to change the way people think about waste</a:t>
            </a:r>
          </a:p>
        </p:txBody>
      </p:sp>
      <p:sp>
        <p:nvSpPr>
          <p:cNvPr id="5" name="Text Placeholder 12">
            <a:extLst>
              <a:ext uri="{FF2B5EF4-FFF2-40B4-BE49-F238E27FC236}">
                <a16:creationId xmlns:a16="http://schemas.microsoft.com/office/drawing/2014/main" id="{20D72076-3454-44AD-6F3B-DD8B2DEF902A}"/>
              </a:ext>
            </a:extLst>
          </p:cNvPr>
          <p:cNvSpPr>
            <a:spLocks noGrp="1"/>
          </p:cNvSpPr>
          <p:nvPr>
            <p:ph type="body" sz="quarter" idx="12" hasCustomPrompt="1"/>
          </p:nvPr>
        </p:nvSpPr>
        <p:spPr>
          <a:xfrm>
            <a:off x="431740" y="5478195"/>
            <a:ext cx="3600000" cy="540000"/>
          </a:xfrm>
          <a:prstGeom prst="rect">
            <a:avLst/>
          </a:prstGeom>
        </p:spPr>
        <p:txBody>
          <a:bodyPr lIns="0" tIns="0" rIns="0" bIns="0">
            <a:normAutofit/>
          </a:bodyPr>
          <a:lstStyle>
            <a:lvl1pPr marL="0" indent="0">
              <a:lnSpc>
                <a:spcPts val="1800"/>
              </a:lnSpc>
              <a:spcBef>
                <a:spcPts val="0"/>
              </a:spcBef>
              <a:buNone/>
              <a:defRPr sz="1600" b="0" i="0">
                <a:solidFill>
                  <a:schemeClr val="bg1"/>
                </a:solidFill>
                <a:latin typeface="Lexend Deca Light" pitchFamily="2" charset="77"/>
              </a:defRPr>
            </a:lvl1pPr>
          </a:lstStyle>
          <a:p>
            <a:pPr lvl="0"/>
            <a:r>
              <a:rPr lang="en-GB"/>
              <a:t>Presentation subtitle</a:t>
            </a:r>
          </a:p>
          <a:p>
            <a:pPr lvl="0"/>
            <a:r>
              <a:rPr lang="en-GB"/>
              <a:t>01.09.22</a:t>
            </a:r>
            <a:endParaRPr lang="en-US"/>
          </a:p>
        </p:txBody>
      </p:sp>
    </p:spTree>
    <p:extLst>
      <p:ext uri="{BB962C8B-B14F-4D97-AF65-F5344CB8AC3E}">
        <p14:creationId xmlns:p14="http://schemas.microsoft.com/office/powerpoint/2010/main" val="5232003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4_Divider_1">
    <p:bg>
      <p:bgPr>
        <a:solidFill>
          <a:schemeClr val="bg1"/>
        </a:solidFill>
        <a:effectLst/>
      </p:bgPr>
    </p:bg>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A56DA8A-A87D-22EC-BE7F-8B606204EA06}"/>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14" name="Picture Placeholder 13">
            <a:extLst>
              <a:ext uri="{FF2B5EF4-FFF2-40B4-BE49-F238E27FC236}">
                <a16:creationId xmlns:a16="http://schemas.microsoft.com/office/drawing/2014/main" id="{992F515D-A27A-131B-346E-EF3E8D44FBE1}"/>
              </a:ext>
            </a:extLst>
          </p:cNvPr>
          <p:cNvSpPr>
            <a:spLocks noGrp="1"/>
          </p:cNvSpPr>
          <p:nvPr>
            <p:ph type="pic" sz="quarter" idx="12"/>
          </p:nvPr>
        </p:nvSpPr>
        <p:spPr>
          <a:xfrm>
            <a:off x="5339752" y="1613140"/>
            <a:ext cx="6852248" cy="4320000"/>
          </a:xfrm>
          <a:custGeom>
            <a:avLst/>
            <a:gdLst>
              <a:gd name="connsiteX0" fmla="*/ 2087591 w 6852248"/>
              <a:gd name="connsiteY0" fmla="*/ 0 h 4320000"/>
              <a:gd name="connsiteX1" fmla="*/ 2160000 w 6852248"/>
              <a:gd name="connsiteY1" fmla="*/ 0 h 4320000"/>
              <a:gd name="connsiteX2" fmla="*/ 6852248 w 6852248"/>
              <a:gd name="connsiteY2" fmla="*/ 0 h 4320000"/>
              <a:gd name="connsiteX3" fmla="*/ 6852248 w 6852248"/>
              <a:gd name="connsiteY3" fmla="*/ 4320000 h 4320000"/>
              <a:gd name="connsiteX4" fmla="*/ 2160000 w 6852248"/>
              <a:gd name="connsiteY4" fmla="*/ 4320000 h 4320000"/>
              <a:gd name="connsiteX5" fmla="*/ 2087591 w 6852248"/>
              <a:gd name="connsiteY5" fmla="*/ 4320000 h 4320000"/>
              <a:gd name="connsiteX6" fmla="*/ 2087591 w 6852248"/>
              <a:gd name="connsiteY6" fmla="*/ 4316344 h 4320000"/>
              <a:gd name="connsiteX7" fmla="*/ 1939153 w 6852248"/>
              <a:gd name="connsiteY7" fmla="*/ 4308848 h 4320000"/>
              <a:gd name="connsiteX8" fmla="*/ 0 w 6852248"/>
              <a:gd name="connsiteY8" fmla="*/ 2160000 h 4320000"/>
              <a:gd name="connsiteX9" fmla="*/ 1939153 w 6852248"/>
              <a:gd name="connsiteY9" fmla="*/ 11152 h 4320000"/>
              <a:gd name="connsiteX10" fmla="*/ 2087591 w 6852248"/>
              <a:gd name="connsiteY10" fmla="*/ 365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2248" h="4320000">
                <a:moveTo>
                  <a:pt x="2087591" y="0"/>
                </a:moveTo>
                <a:lnTo>
                  <a:pt x="2160000" y="0"/>
                </a:lnTo>
                <a:lnTo>
                  <a:pt x="6852248" y="0"/>
                </a:lnTo>
                <a:lnTo>
                  <a:pt x="6852248" y="4320000"/>
                </a:lnTo>
                <a:lnTo>
                  <a:pt x="2160000" y="4320000"/>
                </a:lnTo>
                <a:lnTo>
                  <a:pt x="2087591" y="4320000"/>
                </a:lnTo>
                <a:lnTo>
                  <a:pt x="2087591" y="4316344"/>
                </a:lnTo>
                <a:lnTo>
                  <a:pt x="1939153" y="4308848"/>
                </a:lnTo>
                <a:cubicBezTo>
                  <a:pt x="849960" y="4198235"/>
                  <a:pt x="0" y="3278377"/>
                  <a:pt x="0" y="2160000"/>
                </a:cubicBezTo>
                <a:cubicBezTo>
                  <a:pt x="0" y="1041624"/>
                  <a:pt x="849960" y="121766"/>
                  <a:pt x="1939153" y="11152"/>
                </a:cubicBezTo>
                <a:lnTo>
                  <a:pt x="2087591" y="3656"/>
                </a:lnTo>
                <a:close/>
              </a:path>
            </a:pathLst>
          </a:custGeom>
        </p:spPr>
        <p:txBody>
          <a:bodyPr wrap="square">
            <a:noAutofit/>
          </a:bodyPr>
          <a:lstStyle>
            <a:lvl1pPr marL="0" indent="0">
              <a:buNone/>
              <a:defRPr sz="1000"/>
            </a:lvl1pPr>
          </a:lstStyle>
          <a:p>
            <a:r>
              <a:rPr lang="en-US"/>
              <a:t>Click icon to add picture</a:t>
            </a: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2"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2" name="Picture 1">
            <a:extLst>
              <a:ext uri="{FF2B5EF4-FFF2-40B4-BE49-F238E27FC236}">
                <a16:creationId xmlns:a16="http://schemas.microsoft.com/office/drawing/2014/main" id="{754B02D5-94D0-092E-55BC-75B30B6A57C1}"/>
              </a:ext>
            </a:extLst>
          </p:cNvPr>
          <p:cNvPicPr>
            <a:picLocks noChangeAspect="1"/>
          </p:cNvPicPr>
          <p:nvPr/>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80668695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4_Divider_2">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pic>
        <p:nvPicPr>
          <p:cNvPr id="5" name="Picture 4">
            <a:extLst>
              <a:ext uri="{FF2B5EF4-FFF2-40B4-BE49-F238E27FC236}">
                <a16:creationId xmlns:a16="http://schemas.microsoft.com/office/drawing/2014/main" id="{0F9C2F10-1273-009E-A386-9E11B73F22BD}"/>
              </a:ext>
            </a:extLst>
          </p:cNvPr>
          <p:cNvPicPr>
            <a:picLocks noChangeAspect="1"/>
          </p:cNvPicPr>
          <p:nvPr/>
        </p:nvPicPr>
        <p:blipFill>
          <a:blip r:embed="rId3"/>
          <a:srcRect/>
          <a:stretch/>
        </p:blipFill>
        <p:spPr>
          <a:xfrm>
            <a:off x="10429329" y="429548"/>
            <a:ext cx="1327679" cy="537021"/>
          </a:xfrm>
          <a:prstGeom prst="rect">
            <a:avLst/>
          </a:prstGeom>
        </p:spPr>
      </p:pic>
      <p:sp>
        <p:nvSpPr>
          <p:cNvPr id="4" name="Text Placeholder 10">
            <a:extLst>
              <a:ext uri="{FF2B5EF4-FFF2-40B4-BE49-F238E27FC236}">
                <a16:creationId xmlns:a16="http://schemas.microsoft.com/office/drawing/2014/main" id="{DC310C8B-54F2-5B46-31B2-CE7961BE0414}"/>
              </a:ext>
            </a:extLst>
          </p:cNvPr>
          <p:cNvSpPr>
            <a:spLocks noGrp="1"/>
          </p:cNvSpPr>
          <p:nvPr>
            <p:ph type="body" sz="quarter" idx="13" hasCustomPrompt="1"/>
          </p:nvPr>
        </p:nvSpPr>
        <p:spPr>
          <a:xfrm>
            <a:off x="431742"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spTree>
    <p:extLst>
      <p:ext uri="{BB962C8B-B14F-4D97-AF65-F5344CB8AC3E}">
        <p14:creationId xmlns:p14="http://schemas.microsoft.com/office/powerpoint/2010/main" val="152428239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4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2"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p:nvPicPr>
        <p:blipFill>
          <a:blip r:embed="rId3"/>
          <a:srcRect/>
          <a:stretch/>
        </p:blipFill>
        <p:spPr>
          <a:xfrm>
            <a:off x="10429328" y="429549"/>
            <a:ext cx="1327681" cy="537023"/>
          </a:xfrm>
          <a:prstGeom prst="rect">
            <a:avLst/>
          </a:prstGeom>
        </p:spPr>
      </p:pic>
    </p:spTree>
    <p:extLst>
      <p:ext uri="{BB962C8B-B14F-4D97-AF65-F5344CB8AC3E}">
        <p14:creationId xmlns:p14="http://schemas.microsoft.com/office/powerpoint/2010/main" val="228568695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4_Divider_4">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301DFBF-EA6B-4F34-D22C-016A55645D70}"/>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2"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accent1"/>
                </a:solidFill>
                <a:latin typeface="Lexend Deca ExtraBold" pitchFamily="2" charset="77"/>
              </a:defRPr>
            </a:lvl1pPr>
          </a:lstStyle>
          <a:p>
            <a:pPr lvl="0"/>
            <a:r>
              <a:rPr lang="en-GB"/>
              <a:t>Section </a:t>
            </a:r>
          </a:p>
          <a:p>
            <a:pPr lvl="0"/>
            <a:r>
              <a:rPr lang="en-GB"/>
              <a:t>Subtitle </a:t>
            </a:r>
          </a:p>
          <a:p>
            <a:pPr lvl="0"/>
            <a:r>
              <a:rPr lang="en-GB"/>
              <a:t>here</a:t>
            </a:r>
          </a:p>
        </p:txBody>
      </p:sp>
      <p:sp>
        <p:nvSpPr>
          <p:cNvPr id="2" name="Freeform 1">
            <a:extLst>
              <a:ext uri="{FF2B5EF4-FFF2-40B4-BE49-F238E27FC236}">
                <a16:creationId xmlns:a16="http://schemas.microsoft.com/office/drawing/2014/main" id="{68A34F10-ED83-9DE1-7852-192EEFB58B69}"/>
              </a:ext>
            </a:extLst>
          </p:cNvPr>
          <p:cNvSpPr/>
          <p:nvPr/>
        </p:nvSpPr>
        <p:spPr>
          <a:xfrm>
            <a:off x="5339752" y="1613140"/>
            <a:ext cx="7375584" cy="4320000"/>
          </a:xfrm>
          <a:custGeom>
            <a:avLst/>
            <a:gdLst>
              <a:gd name="connsiteX0" fmla="*/ 2160000 w 7375584"/>
              <a:gd name="connsiteY0" fmla="*/ 0 h 4320000"/>
              <a:gd name="connsiteX1" fmla="*/ 7375584 w 7375584"/>
              <a:gd name="connsiteY1" fmla="*/ 0 h 4320000"/>
              <a:gd name="connsiteX2" fmla="*/ 7375584 w 7375584"/>
              <a:gd name="connsiteY2" fmla="*/ 4320000 h 4320000"/>
              <a:gd name="connsiteX3" fmla="*/ 2160000 w 7375584"/>
              <a:gd name="connsiteY3" fmla="*/ 4320000 h 4320000"/>
              <a:gd name="connsiteX4" fmla="*/ 0 w 7375584"/>
              <a:gd name="connsiteY4" fmla="*/ 2160000 h 4320000"/>
              <a:gd name="connsiteX5" fmla="*/ 2160000 w 7375584"/>
              <a:gd name="connsiteY5" fmla="*/ 0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5584" h="4320000">
                <a:moveTo>
                  <a:pt x="2160000" y="0"/>
                </a:moveTo>
                <a:lnTo>
                  <a:pt x="7375584" y="0"/>
                </a:lnTo>
                <a:lnTo>
                  <a:pt x="7375584" y="4320000"/>
                </a:lnTo>
                <a:lnTo>
                  <a:pt x="2160000" y="4320000"/>
                </a:lnTo>
                <a:cubicBezTo>
                  <a:pt x="967065" y="4320000"/>
                  <a:pt x="0" y="3352935"/>
                  <a:pt x="0" y="2160000"/>
                </a:cubicBezTo>
                <a:cubicBezTo>
                  <a:pt x="0" y="967065"/>
                  <a:pt x="967065" y="0"/>
                  <a:pt x="2160000" y="0"/>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pic>
        <p:nvPicPr>
          <p:cNvPr id="6" name="Picture 5">
            <a:extLst>
              <a:ext uri="{FF2B5EF4-FFF2-40B4-BE49-F238E27FC236}">
                <a16:creationId xmlns:a16="http://schemas.microsoft.com/office/drawing/2014/main" id="{22AC7A75-7EDD-CAE1-8CB9-3261A7F06872}"/>
              </a:ext>
            </a:extLst>
          </p:cNvPr>
          <p:cNvPicPr>
            <a:picLocks noChangeAspect="1"/>
          </p:cNvPicPr>
          <p:nvPr/>
        </p:nvPicPr>
        <p:blipFill>
          <a:blip r:embed="rId3"/>
          <a:srcRect/>
          <a:stretch/>
        </p:blipFill>
        <p:spPr>
          <a:xfrm>
            <a:off x="10429329" y="429548"/>
            <a:ext cx="1327679" cy="537021"/>
          </a:xfrm>
          <a:prstGeom prst="rect">
            <a:avLst/>
          </a:prstGeom>
        </p:spPr>
      </p:pic>
    </p:spTree>
    <p:extLst>
      <p:ext uri="{BB962C8B-B14F-4D97-AF65-F5344CB8AC3E}">
        <p14:creationId xmlns:p14="http://schemas.microsoft.com/office/powerpoint/2010/main" val="102456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30" y="429551"/>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58802553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13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1"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91" indent="-359991">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82" indent="-359991">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78" indent="-228594">
              <a:buClr>
                <a:schemeClr val="accent2"/>
              </a:buClr>
              <a:buFont typeface="Lexend Deca Light" pitchFamily="2" charset="0"/>
              <a:buChar char="•"/>
              <a:defRPr sz="1800">
                <a:solidFill>
                  <a:schemeClr val="accent2"/>
                </a:solidFill>
                <a:latin typeface="Lexend Deca Light" pitchFamily="2" charset="0"/>
              </a:defRPr>
            </a:lvl3pPr>
            <a:lvl4pPr marL="1079973" indent="-228594">
              <a:buClr>
                <a:schemeClr val="accent1"/>
              </a:buClr>
              <a:buFont typeface="Arial" panose="020B0604020202020204" pitchFamily="34" charset="0"/>
              <a:buChar char="•"/>
              <a:defRPr sz="1800">
                <a:solidFill>
                  <a:schemeClr val="accent2"/>
                </a:solidFill>
                <a:latin typeface="Lexend Deca Light" pitchFamily="2" charset="0"/>
              </a:defRPr>
            </a:lvl4pPr>
            <a:lvl5pPr marL="125996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254489024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11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1"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91" indent="-359991">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82" indent="-359991">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78" indent="-228594">
              <a:buClr>
                <a:schemeClr val="accent2"/>
              </a:buClr>
              <a:buFont typeface="Lexend Deca Light" pitchFamily="2" charset="0"/>
              <a:buChar char="•"/>
              <a:defRPr sz="1800">
                <a:solidFill>
                  <a:schemeClr val="accent2"/>
                </a:solidFill>
                <a:latin typeface="Lexend Deca Light" pitchFamily="2" charset="0"/>
              </a:defRPr>
            </a:lvl3pPr>
            <a:lvl4pPr marL="1079973" indent="-228594">
              <a:buClr>
                <a:schemeClr val="accent1"/>
              </a:buClr>
              <a:buFont typeface="Arial" panose="020B0604020202020204" pitchFamily="34" charset="0"/>
              <a:buChar char="•"/>
              <a:defRPr sz="1800">
                <a:solidFill>
                  <a:schemeClr val="accent2"/>
                </a:solidFill>
                <a:latin typeface="Lexend Deca Light" pitchFamily="2" charset="0"/>
              </a:defRPr>
            </a:lvl4pPr>
            <a:lvl5pPr marL="125996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67819099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9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28" y="429549"/>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4"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77"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20489939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9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28" y="429549"/>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77"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70987331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9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28" y="429549"/>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2" y="1411418"/>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189402694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10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8"/>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2" y="1411418"/>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77" indent="0">
              <a:buNone/>
              <a:defRPr/>
            </a:lvl3pPr>
            <a:lvl4pPr marL="1371566" indent="0">
              <a:buNone/>
              <a:defRPr/>
            </a:lvl4pPr>
            <a:lvl5pPr marL="1828754"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28" y="429549"/>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8"/>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17390180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9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28" y="429549"/>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8"/>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9322416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9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28" y="429549"/>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8"/>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44055160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6_End_2">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840376A-F908-29D7-6328-B1E6EAC41DDF}"/>
              </a:ext>
            </a:extLst>
          </p:cNvPr>
          <p:cNvSpPr/>
          <p:nvPr/>
        </p:nvSpPr>
        <p:spPr>
          <a:xfrm>
            <a:off x="1" y="1"/>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C1397E49-2C38-736A-A1C0-7C144BDB5C14}"/>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4" name="Slide Number Placeholder 3">
            <a:extLst>
              <a:ext uri="{FF2B5EF4-FFF2-40B4-BE49-F238E27FC236}">
                <a16:creationId xmlns:a16="http://schemas.microsoft.com/office/drawing/2014/main" id="{6A318E34-AD44-CAB0-D42C-1EE50F864885}"/>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18" name="Text Placeholder 10">
            <a:extLst>
              <a:ext uri="{FF2B5EF4-FFF2-40B4-BE49-F238E27FC236}">
                <a16:creationId xmlns:a16="http://schemas.microsoft.com/office/drawing/2014/main" id="{384F1C16-EBB5-D1BC-93AA-85D5AD06A92B}"/>
              </a:ext>
            </a:extLst>
          </p:cNvPr>
          <p:cNvSpPr>
            <a:spLocks noGrp="1"/>
          </p:cNvSpPr>
          <p:nvPr>
            <p:ph type="body" sz="quarter" idx="13" hasCustomPrompt="1"/>
          </p:nvPr>
        </p:nvSpPr>
        <p:spPr>
          <a:xfrm>
            <a:off x="434105" y="2527871"/>
            <a:ext cx="3600000" cy="720000"/>
          </a:xfrm>
          <a:prstGeom prst="rect">
            <a:avLst/>
          </a:prstGeom>
        </p:spPr>
        <p:txBody>
          <a:bodyPr lIns="0" tIns="0" rIns="0" bIns="0">
            <a:noAutofit/>
          </a:bodyPr>
          <a:lstStyle>
            <a:lvl1pPr marL="0" indent="0">
              <a:lnSpc>
                <a:spcPct val="100000"/>
              </a:lnSpc>
              <a:spcBef>
                <a:spcPts val="0"/>
              </a:spcBef>
              <a:buNone/>
              <a:defRPr sz="4000" b="1" i="0">
                <a:solidFill>
                  <a:schemeClr val="bg1"/>
                </a:solidFill>
                <a:latin typeface="Lexend Deca ExtraBold" pitchFamily="2" charset="77"/>
              </a:defRPr>
            </a:lvl1pPr>
          </a:lstStyle>
          <a:p>
            <a:pPr lvl="0"/>
            <a:r>
              <a:rPr lang="en-GB"/>
              <a:t>Thank you</a:t>
            </a:r>
          </a:p>
        </p:txBody>
      </p:sp>
      <p:sp>
        <p:nvSpPr>
          <p:cNvPr id="19" name="Text Placeholder 10">
            <a:extLst>
              <a:ext uri="{FF2B5EF4-FFF2-40B4-BE49-F238E27FC236}">
                <a16:creationId xmlns:a16="http://schemas.microsoft.com/office/drawing/2014/main" id="{A8A84289-FEAD-B372-81D4-8C44A5315AAA}"/>
              </a:ext>
            </a:extLst>
          </p:cNvPr>
          <p:cNvSpPr>
            <a:spLocks noGrp="1"/>
          </p:cNvSpPr>
          <p:nvPr>
            <p:ph type="body" sz="quarter" idx="14" hasCustomPrompt="1"/>
          </p:nvPr>
        </p:nvSpPr>
        <p:spPr>
          <a:xfrm>
            <a:off x="6205179" y="2605508"/>
            <a:ext cx="3600000" cy="504000"/>
          </a:xfrm>
          <a:prstGeom prst="rect">
            <a:avLst/>
          </a:prstGeom>
        </p:spPr>
        <p:txBody>
          <a:bodyPr lIns="0" tIns="0" rIns="0" bIns="0">
            <a:noAutofit/>
          </a:bodyPr>
          <a:lstStyle>
            <a:lvl1pPr marL="0" indent="0">
              <a:lnSpc>
                <a:spcPct val="100000"/>
              </a:lnSpc>
              <a:spcBef>
                <a:spcPts val="0"/>
              </a:spcBef>
              <a:buNone/>
              <a:defRPr sz="3500" b="1" i="0">
                <a:solidFill>
                  <a:schemeClr val="accent1"/>
                </a:solidFill>
                <a:latin typeface="Lexend Deca ExtraBold" pitchFamily="2" charset="77"/>
              </a:defRPr>
            </a:lvl1pPr>
          </a:lstStyle>
          <a:p>
            <a:pPr lvl="0"/>
            <a:r>
              <a:rPr lang="en-GB"/>
              <a:t>Contact</a:t>
            </a:r>
          </a:p>
        </p:txBody>
      </p:sp>
      <p:sp>
        <p:nvSpPr>
          <p:cNvPr id="20" name="Text Placeholder 10">
            <a:extLst>
              <a:ext uri="{FF2B5EF4-FFF2-40B4-BE49-F238E27FC236}">
                <a16:creationId xmlns:a16="http://schemas.microsoft.com/office/drawing/2014/main" id="{7AB5D60B-9402-D0C6-12E1-149C921F40A9}"/>
              </a:ext>
            </a:extLst>
          </p:cNvPr>
          <p:cNvSpPr>
            <a:spLocks noGrp="1"/>
          </p:cNvSpPr>
          <p:nvPr>
            <p:ph type="body" sz="quarter" idx="15" hasCustomPrompt="1"/>
          </p:nvPr>
        </p:nvSpPr>
        <p:spPr>
          <a:xfrm>
            <a:off x="6205183" y="3265123"/>
            <a:ext cx="3600000" cy="720283"/>
          </a:xfrm>
          <a:prstGeom prst="rect">
            <a:avLst/>
          </a:prstGeom>
        </p:spPr>
        <p:txBody>
          <a:bodyPr lIns="0" tIns="0" rIns="0" bIns="0">
            <a:noAutofit/>
          </a:bodyPr>
          <a:lstStyle>
            <a:lvl1pPr marL="0" indent="0">
              <a:lnSpc>
                <a:spcPts val="2000"/>
              </a:lnSpc>
              <a:spcBef>
                <a:spcPts val="0"/>
              </a:spcBef>
              <a:buNone/>
              <a:defRPr sz="1700" b="1" i="0">
                <a:solidFill>
                  <a:schemeClr val="accent2"/>
                </a:solidFill>
                <a:latin typeface="Lexend Deca" pitchFamily="2" charset="77"/>
              </a:defRPr>
            </a:lvl1pPr>
            <a:lvl2pPr marL="0" indent="0">
              <a:lnSpc>
                <a:spcPts val="2000"/>
              </a:lnSpc>
              <a:spcBef>
                <a:spcPts val="0"/>
              </a:spcBef>
              <a:buNone/>
              <a:defRPr sz="1700" b="0" i="0">
                <a:solidFill>
                  <a:schemeClr val="accent2"/>
                </a:solidFill>
                <a:latin typeface="Lexend Deca" pitchFamily="2" charset="77"/>
              </a:defRPr>
            </a:lvl2pPr>
          </a:lstStyle>
          <a:p>
            <a:pPr lvl="0"/>
            <a:r>
              <a:rPr lang="en-GB"/>
              <a:t>Name Surname</a:t>
            </a:r>
          </a:p>
          <a:p>
            <a:pPr lvl="1"/>
            <a:r>
              <a:rPr lang="en-GB" err="1"/>
              <a:t>Name.surname@Biffa.co.uk</a:t>
            </a:r>
            <a:endParaRPr lang="en-GB"/>
          </a:p>
        </p:txBody>
      </p:sp>
      <p:pic>
        <p:nvPicPr>
          <p:cNvPr id="2" name="Picture 1">
            <a:extLst>
              <a:ext uri="{FF2B5EF4-FFF2-40B4-BE49-F238E27FC236}">
                <a16:creationId xmlns:a16="http://schemas.microsoft.com/office/drawing/2014/main" id="{B64801F4-2B12-CF87-A63A-CEE29EA14B64}"/>
              </a:ext>
            </a:extLst>
          </p:cNvPr>
          <p:cNvPicPr>
            <a:picLocks noChangeAspect="1"/>
          </p:cNvPicPr>
          <p:nvPr/>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203940332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cSld name="1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264350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v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FDB8533-407B-41CE-0182-A72A84B12451}"/>
              </a:ext>
            </a:extLst>
          </p:cNvPr>
          <p:cNvSpPr/>
          <p:nvPr userDrawn="1"/>
        </p:nvSpPr>
        <p:spPr>
          <a:xfrm>
            <a:off x="0" y="2"/>
            <a:ext cx="2828488"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Freeform 8">
            <a:extLst>
              <a:ext uri="{FF2B5EF4-FFF2-40B4-BE49-F238E27FC236}">
                <a16:creationId xmlns:a16="http://schemas.microsoft.com/office/drawing/2014/main" id="{DD2D42A5-F5E7-E5BE-9DCA-8F26E3996E90}"/>
              </a:ext>
            </a:extLst>
          </p:cNvPr>
          <p:cNvSpPr/>
          <p:nvPr userDrawn="1"/>
        </p:nvSpPr>
        <p:spPr>
          <a:xfrm>
            <a:off x="2828488" y="2"/>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2" name="Picture 1">
            <a:extLst>
              <a:ext uri="{FF2B5EF4-FFF2-40B4-BE49-F238E27FC236}">
                <a16:creationId xmlns:a16="http://schemas.microsoft.com/office/drawing/2014/main" id="{CDECDF27-66EB-E1D7-3B74-04900B25C367}"/>
              </a:ext>
            </a:extLst>
          </p:cNvPr>
          <p:cNvPicPr>
            <a:picLocks noChangeAspect="1"/>
          </p:cNvPicPr>
          <p:nvPr userDrawn="1"/>
        </p:nvPicPr>
        <p:blipFill>
          <a:blip r:embed="rId2"/>
          <a:srcRect/>
          <a:stretch/>
        </p:blipFill>
        <p:spPr>
          <a:xfrm>
            <a:off x="10429328" y="429549"/>
            <a:ext cx="1327681" cy="537023"/>
          </a:xfrm>
          <a:prstGeom prst="rect">
            <a:avLst/>
          </a:prstGeom>
        </p:spPr>
      </p:pic>
      <p:sp>
        <p:nvSpPr>
          <p:cNvPr id="3" name="Text Placeholder 10">
            <a:extLst>
              <a:ext uri="{FF2B5EF4-FFF2-40B4-BE49-F238E27FC236}">
                <a16:creationId xmlns:a16="http://schemas.microsoft.com/office/drawing/2014/main" id="{DD6001B8-E8D3-ADEF-452C-7C4B63CAC8D0}"/>
              </a:ext>
            </a:extLst>
          </p:cNvPr>
          <p:cNvSpPr>
            <a:spLocks noGrp="1"/>
          </p:cNvSpPr>
          <p:nvPr>
            <p:ph type="body" sz="quarter" idx="11" hasCustomPrompt="1"/>
          </p:nvPr>
        </p:nvSpPr>
        <p:spPr>
          <a:xfrm>
            <a:off x="431742" y="3778703"/>
            <a:ext cx="5580869"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We’re here to change the way people think about waste</a:t>
            </a:r>
          </a:p>
        </p:txBody>
      </p:sp>
      <p:sp>
        <p:nvSpPr>
          <p:cNvPr id="5" name="Text Placeholder 12">
            <a:extLst>
              <a:ext uri="{FF2B5EF4-FFF2-40B4-BE49-F238E27FC236}">
                <a16:creationId xmlns:a16="http://schemas.microsoft.com/office/drawing/2014/main" id="{20D72076-3454-44AD-6F3B-DD8B2DEF902A}"/>
              </a:ext>
            </a:extLst>
          </p:cNvPr>
          <p:cNvSpPr>
            <a:spLocks noGrp="1"/>
          </p:cNvSpPr>
          <p:nvPr>
            <p:ph type="body" sz="quarter" idx="12" hasCustomPrompt="1"/>
          </p:nvPr>
        </p:nvSpPr>
        <p:spPr>
          <a:xfrm>
            <a:off x="431740" y="5478195"/>
            <a:ext cx="3600000" cy="540000"/>
          </a:xfrm>
          <a:prstGeom prst="rect">
            <a:avLst/>
          </a:prstGeom>
        </p:spPr>
        <p:txBody>
          <a:bodyPr lIns="0" tIns="0" rIns="0" bIns="0">
            <a:normAutofit/>
          </a:bodyPr>
          <a:lstStyle>
            <a:lvl1pPr marL="0" indent="0">
              <a:lnSpc>
                <a:spcPts val="1800"/>
              </a:lnSpc>
              <a:spcBef>
                <a:spcPts val="0"/>
              </a:spcBef>
              <a:buNone/>
              <a:defRPr sz="1600" b="0" i="0">
                <a:solidFill>
                  <a:schemeClr val="bg1"/>
                </a:solidFill>
                <a:latin typeface="Lexend Deca Light" pitchFamily="2" charset="77"/>
              </a:defRPr>
            </a:lvl1pPr>
          </a:lstStyle>
          <a:p>
            <a:pPr lvl="0"/>
            <a:r>
              <a:rPr lang="en-GB"/>
              <a:t>Presentation subtitle</a:t>
            </a:r>
          </a:p>
          <a:p>
            <a:pPr lvl="0"/>
            <a:r>
              <a:rPr lang="en-GB"/>
              <a:t>01.09.22</a:t>
            </a:r>
            <a:endParaRPr lang="en-US"/>
          </a:p>
        </p:txBody>
      </p:sp>
    </p:spTree>
    <p:extLst>
      <p:ext uri="{BB962C8B-B14F-4D97-AF65-F5344CB8AC3E}">
        <p14:creationId xmlns:p14="http://schemas.microsoft.com/office/powerpoint/2010/main" val="270121532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20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2" y="1411418"/>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77" indent="0">
              <a:buNone/>
              <a:defRPr/>
            </a:lvl3pPr>
            <a:lvl4pPr marL="1371566" indent="0">
              <a:buNone/>
              <a:defRPr/>
            </a:lvl4pPr>
            <a:lvl5pPr marL="1828754"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28" y="429549"/>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8"/>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80458606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_Cov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FDB8533-407B-41CE-0182-A72A84B12451}"/>
              </a:ext>
            </a:extLst>
          </p:cNvPr>
          <p:cNvSpPr/>
          <p:nvPr userDrawn="1"/>
        </p:nvSpPr>
        <p:spPr>
          <a:xfrm>
            <a:off x="0" y="0"/>
            <a:ext cx="2828488"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a:extLst>
              <a:ext uri="{FF2B5EF4-FFF2-40B4-BE49-F238E27FC236}">
                <a16:creationId xmlns:a16="http://schemas.microsoft.com/office/drawing/2014/main" id="{DD2D42A5-F5E7-E5BE-9DCA-8F26E3996E90}"/>
              </a:ext>
            </a:extLst>
          </p:cNvPr>
          <p:cNvSpPr/>
          <p:nvPr userDrawn="1"/>
        </p:nvSpPr>
        <p:spPr>
          <a:xfrm>
            <a:off x="2828488" y="1"/>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CDECDF27-66EB-E1D7-3B74-04900B25C367}"/>
              </a:ext>
            </a:extLst>
          </p:cNvPr>
          <p:cNvPicPr>
            <a:picLocks noChangeAspect="1"/>
          </p:cNvPicPr>
          <p:nvPr userDrawn="1"/>
        </p:nvPicPr>
        <p:blipFill>
          <a:blip r:embed="rId2"/>
          <a:srcRect/>
          <a:stretch/>
        </p:blipFill>
        <p:spPr>
          <a:xfrm>
            <a:off x="10429326" y="429548"/>
            <a:ext cx="1327681" cy="537022"/>
          </a:xfrm>
          <a:prstGeom prst="rect">
            <a:avLst/>
          </a:prstGeom>
        </p:spPr>
      </p:pic>
      <p:sp>
        <p:nvSpPr>
          <p:cNvPr id="3" name="Text Placeholder 10">
            <a:extLst>
              <a:ext uri="{FF2B5EF4-FFF2-40B4-BE49-F238E27FC236}">
                <a16:creationId xmlns:a16="http://schemas.microsoft.com/office/drawing/2014/main" id="{DD6001B8-E8D3-ADEF-452C-7C4B63CAC8D0}"/>
              </a:ext>
            </a:extLst>
          </p:cNvPr>
          <p:cNvSpPr>
            <a:spLocks noGrp="1"/>
          </p:cNvSpPr>
          <p:nvPr>
            <p:ph type="body" sz="quarter" idx="11" hasCustomPrompt="1"/>
          </p:nvPr>
        </p:nvSpPr>
        <p:spPr>
          <a:xfrm>
            <a:off x="431741" y="3778702"/>
            <a:ext cx="5580869"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We’re here to change the way people think about waste</a:t>
            </a:r>
          </a:p>
        </p:txBody>
      </p:sp>
      <p:sp>
        <p:nvSpPr>
          <p:cNvPr id="5" name="Text Placeholder 12">
            <a:extLst>
              <a:ext uri="{FF2B5EF4-FFF2-40B4-BE49-F238E27FC236}">
                <a16:creationId xmlns:a16="http://schemas.microsoft.com/office/drawing/2014/main" id="{20D72076-3454-44AD-6F3B-DD8B2DEF902A}"/>
              </a:ext>
            </a:extLst>
          </p:cNvPr>
          <p:cNvSpPr>
            <a:spLocks noGrp="1"/>
          </p:cNvSpPr>
          <p:nvPr>
            <p:ph type="body" sz="quarter" idx="12" hasCustomPrompt="1"/>
          </p:nvPr>
        </p:nvSpPr>
        <p:spPr>
          <a:xfrm>
            <a:off x="431740" y="5478195"/>
            <a:ext cx="3600000" cy="540000"/>
          </a:xfrm>
          <a:prstGeom prst="rect">
            <a:avLst/>
          </a:prstGeom>
        </p:spPr>
        <p:txBody>
          <a:bodyPr lIns="0" tIns="0" rIns="0" bIns="0">
            <a:normAutofit/>
          </a:bodyPr>
          <a:lstStyle>
            <a:lvl1pPr marL="0" indent="0">
              <a:lnSpc>
                <a:spcPts val="1800"/>
              </a:lnSpc>
              <a:spcBef>
                <a:spcPts val="0"/>
              </a:spcBef>
              <a:buNone/>
              <a:defRPr sz="1600" b="0" i="0">
                <a:solidFill>
                  <a:schemeClr val="bg1"/>
                </a:solidFill>
                <a:latin typeface="Lexend Deca Light" pitchFamily="2" charset="77"/>
              </a:defRPr>
            </a:lvl1pPr>
          </a:lstStyle>
          <a:p>
            <a:pPr lvl="0"/>
            <a:r>
              <a:rPr lang="en-GB"/>
              <a:t>Presentation subtitle</a:t>
            </a:r>
          </a:p>
          <a:p>
            <a:pPr lvl="0"/>
            <a:r>
              <a:rPr lang="en-GB"/>
              <a:t>01.09.22</a:t>
            </a:r>
            <a:endParaRPr lang="en-US"/>
          </a:p>
        </p:txBody>
      </p:sp>
    </p:spTree>
    <p:extLst>
      <p:ext uri="{BB962C8B-B14F-4D97-AF65-F5344CB8AC3E}">
        <p14:creationId xmlns:p14="http://schemas.microsoft.com/office/powerpoint/2010/main" val="346710401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Divider_1">
    <p:bg>
      <p:bgPr>
        <a:solidFill>
          <a:schemeClr val="bg1"/>
        </a:solidFill>
        <a:effectLst/>
      </p:bgPr>
    </p:bg>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A56DA8A-A87D-22EC-BE7F-8B606204EA06}"/>
              </a:ext>
            </a:extLst>
          </p:cNvPr>
          <p:cNvSpPr/>
          <p:nvPr userDrawn="1"/>
        </p:nvSpPr>
        <p:spPr>
          <a:xfrm>
            <a:off x="-1" y="1613135"/>
            <a:ext cx="5096378"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14" name="Picture Placeholder 13">
            <a:extLst>
              <a:ext uri="{FF2B5EF4-FFF2-40B4-BE49-F238E27FC236}">
                <a16:creationId xmlns:a16="http://schemas.microsoft.com/office/drawing/2014/main" id="{992F515D-A27A-131B-346E-EF3E8D44FBE1}"/>
              </a:ext>
            </a:extLst>
          </p:cNvPr>
          <p:cNvSpPr>
            <a:spLocks noGrp="1"/>
          </p:cNvSpPr>
          <p:nvPr>
            <p:ph type="pic" sz="quarter" idx="12"/>
          </p:nvPr>
        </p:nvSpPr>
        <p:spPr>
          <a:xfrm>
            <a:off x="5339752" y="1613140"/>
            <a:ext cx="6852248" cy="4320000"/>
          </a:xfrm>
          <a:custGeom>
            <a:avLst/>
            <a:gdLst>
              <a:gd name="connsiteX0" fmla="*/ 2087591 w 6852248"/>
              <a:gd name="connsiteY0" fmla="*/ 0 h 4320000"/>
              <a:gd name="connsiteX1" fmla="*/ 2160000 w 6852248"/>
              <a:gd name="connsiteY1" fmla="*/ 0 h 4320000"/>
              <a:gd name="connsiteX2" fmla="*/ 6852248 w 6852248"/>
              <a:gd name="connsiteY2" fmla="*/ 0 h 4320000"/>
              <a:gd name="connsiteX3" fmla="*/ 6852248 w 6852248"/>
              <a:gd name="connsiteY3" fmla="*/ 4320000 h 4320000"/>
              <a:gd name="connsiteX4" fmla="*/ 2160000 w 6852248"/>
              <a:gd name="connsiteY4" fmla="*/ 4320000 h 4320000"/>
              <a:gd name="connsiteX5" fmla="*/ 2087591 w 6852248"/>
              <a:gd name="connsiteY5" fmla="*/ 4320000 h 4320000"/>
              <a:gd name="connsiteX6" fmla="*/ 2087591 w 6852248"/>
              <a:gd name="connsiteY6" fmla="*/ 4316344 h 4320000"/>
              <a:gd name="connsiteX7" fmla="*/ 1939153 w 6852248"/>
              <a:gd name="connsiteY7" fmla="*/ 4308848 h 4320000"/>
              <a:gd name="connsiteX8" fmla="*/ 0 w 6852248"/>
              <a:gd name="connsiteY8" fmla="*/ 2160000 h 4320000"/>
              <a:gd name="connsiteX9" fmla="*/ 1939153 w 6852248"/>
              <a:gd name="connsiteY9" fmla="*/ 11152 h 4320000"/>
              <a:gd name="connsiteX10" fmla="*/ 2087591 w 6852248"/>
              <a:gd name="connsiteY10" fmla="*/ 365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2248" h="4320000">
                <a:moveTo>
                  <a:pt x="2087591" y="0"/>
                </a:moveTo>
                <a:lnTo>
                  <a:pt x="2160000" y="0"/>
                </a:lnTo>
                <a:lnTo>
                  <a:pt x="6852248" y="0"/>
                </a:lnTo>
                <a:lnTo>
                  <a:pt x="6852248" y="4320000"/>
                </a:lnTo>
                <a:lnTo>
                  <a:pt x="2160000" y="4320000"/>
                </a:lnTo>
                <a:lnTo>
                  <a:pt x="2087591" y="4320000"/>
                </a:lnTo>
                <a:lnTo>
                  <a:pt x="2087591" y="4316344"/>
                </a:lnTo>
                <a:lnTo>
                  <a:pt x="1939153" y="4308848"/>
                </a:lnTo>
                <a:cubicBezTo>
                  <a:pt x="849960" y="4198235"/>
                  <a:pt x="0" y="3278377"/>
                  <a:pt x="0" y="2160000"/>
                </a:cubicBezTo>
                <a:cubicBezTo>
                  <a:pt x="0" y="1041624"/>
                  <a:pt x="849960" y="121766"/>
                  <a:pt x="1939153" y="11152"/>
                </a:cubicBezTo>
                <a:lnTo>
                  <a:pt x="2087591" y="3656"/>
                </a:lnTo>
                <a:close/>
              </a:path>
            </a:pathLst>
          </a:custGeom>
        </p:spPr>
        <p:txBody>
          <a:bodyPr wrap="square">
            <a:noAutofit/>
          </a:bodyPr>
          <a:lstStyle>
            <a:lvl1pPr marL="0" indent="0">
              <a:buNone/>
              <a:defRPr sz="1000"/>
            </a:lvl1pPr>
          </a:lstStyle>
          <a:p>
            <a:r>
              <a:rPr lang="en-US"/>
              <a:t>Click icon to add picture</a:t>
            </a: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1"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2" name="Picture 1">
            <a:extLst>
              <a:ext uri="{FF2B5EF4-FFF2-40B4-BE49-F238E27FC236}">
                <a16:creationId xmlns:a16="http://schemas.microsoft.com/office/drawing/2014/main" id="{754B02D5-94D0-092E-55BC-75B30B6A57C1}"/>
              </a:ext>
            </a:extLst>
          </p:cNvPr>
          <p:cNvPicPr>
            <a:picLocks noChangeAspect="1"/>
          </p:cNvPicPr>
          <p:nvPr userDrawn="1"/>
        </p:nvPicPr>
        <p:blipFill>
          <a:blip r:embed="rId2"/>
          <a:srcRect/>
          <a:stretch/>
        </p:blipFill>
        <p:spPr>
          <a:xfrm>
            <a:off x="10429326" y="429548"/>
            <a:ext cx="1327681" cy="537022"/>
          </a:xfrm>
          <a:prstGeom prst="rect">
            <a:avLst/>
          </a:prstGeom>
        </p:spPr>
      </p:pic>
    </p:spTree>
    <p:extLst>
      <p:ext uri="{BB962C8B-B14F-4D97-AF65-F5344CB8AC3E}">
        <p14:creationId xmlns:p14="http://schemas.microsoft.com/office/powerpoint/2010/main" val="62579218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_Divider_2">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userDrawn="1"/>
        </p:nvSpPr>
        <p:spPr>
          <a:xfrm>
            <a:off x="-1" y="1613135"/>
            <a:ext cx="5096378"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pic>
        <p:nvPicPr>
          <p:cNvPr id="5" name="Picture 4">
            <a:extLst>
              <a:ext uri="{FF2B5EF4-FFF2-40B4-BE49-F238E27FC236}">
                <a16:creationId xmlns:a16="http://schemas.microsoft.com/office/drawing/2014/main" id="{0F9C2F10-1273-009E-A386-9E11B73F22BD}"/>
              </a:ext>
            </a:extLst>
          </p:cNvPr>
          <p:cNvPicPr>
            <a:picLocks noChangeAspect="1"/>
          </p:cNvPicPr>
          <p:nvPr userDrawn="1"/>
        </p:nvPicPr>
        <p:blipFill>
          <a:blip r:embed="rId3"/>
          <a:srcRect/>
          <a:stretch/>
        </p:blipFill>
        <p:spPr>
          <a:xfrm>
            <a:off x="10429328" y="429548"/>
            <a:ext cx="1327678" cy="537021"/>
          </a:xfrm>
          <a:prstGeom prst="rect">
            <a:avLst/>
          </a:prstGeom>
        </p:spPr>
      </p:pic>
      <p:sp>
        <p:nvSpPr>
          <p:cNvPr id="4" name="Text Placeholder 10">
            <a:extLst>
              <a:ext uri="{FF2B5EF4-FFF2-40B4-BE49-F238E27FC236}">
                <a16:creationId xmlns:a16="http://schemas.microsoft.com/office/drawing/2014/main" id="{DC310C8B-54F2-5B46-31B2-CE7961BE0414}"/>
              </a:ext>
            </a:extLst>
          </p:cNvPr>
          <p:cNvSpPr>
            <a:spLocks noGrp="1"/>
          </p:cNvSpPr>
          <p:nvPr>
            <p:ph type="body" sz="quarter" idx="13" hasCustomPrompt="1"/>
          </p:nvPr>
        </p:nvSpPr>
        <p:spPr>
          <a:xfrm>
            <a:off x="431741"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spTree>
    <p:extLst>
      <p:ext uri="{BB962C8B-B14F-4D97-AF65-F5344CB8AC3E}">
        <p14:creationId xmlns:p14="http://schemas.microsoft.com/office/powerpoint/2010/main" val="348088990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3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userDrawn="1"/>
        </p:nvSpPr>
        <p:spPr>
          <a:xfrm>
            <a:off x="-1" y="1613135"/>
            <a:ext cx="5096378"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1"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userDrawn="1"/>
        </p:nvPicPr>
        <p:blipFill>
          <a:blip r:embed="rId3"/>
          <a:srcRect/>
          <a:stretch/>
        </p:blipFill>
        <p:spPr>
          <a:xfrm>
            <a:off x="10429326" y="429548"/>
            <a:ext cx="1327681" cy="537022"/>
          </a:xfrm>
          <a:prstGeom prst="rect">
            <a:avLst/>
          </a:prstGeom>
        </p:spPr>
      </p:pic>
    </p:spTree>
    <p:extLst>
      <p:ext uri="{BB962C8B-B14F-4D97-AF65-F5344CB8AC3E}">
        <p14:creationId xmlns:p14="http://schemas.microsoft.com/office/powerpoint/2010/main" val="420425461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3_Divider_4">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301DFBF-EA6B-4F34-D22C-016A55645D70}"/>
              </a:ext>
            </a:extLst>
          </p:cNvPr>
          <p:cNvSpPr/>
          <p:nvPr userDrawn="1"/>
        </p:nvSpPr>
        <p:spPr>
          <a:xfrm>
            <a:off x="-1" y="1613135"/>
            <a:ext cx="5096378"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1"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accent1"/>
                </a:solidFill>
                <a:latin typeface="Lexend Deca ExtraBold" pitchFamily="2" charset="77"/>
              </a:defRPr>
            </a:lvl1pPr>
          </a:lstStyle>
          <a:p>
            <a:pPr lvl="0"/>
            <a:r>
              <a:rPr lang="en-GB"/>
              <a:t>Section </a:t>
            </a:r>
          </a:p>
          <a:p>
            <a:pPr lvl="0"/>
            <a:r>
              <a:rPr lang="en-GB"/>
              <a:t>Subtitle </a:t>
            </a:r>
          </a:p>
          <a:p>
            <a:pPr lvl="0"/>
            <a:r>
              <a:rPr lang="en-GB"/>
              <a:t>here</a:t>
            </a:r>
          </a:p>
        </p:txBody>
      </p:sp>
      <p:sp>
        <p:nvSpPr>
          <p:cNvPr id="2" name="Freeform 1">
            <a:extLst>
              <a:ext uri="{FF2B5EF4-FFF2-40B4-BE49-F238E27FC236}">
                <a16:creationId xmlns:a16="http://schemas.microsoft.com/office/drawing/2014/main" id="{68A34F10-ED83-9DE1-7852-192EEFB58B69}"/>
              </a:ext>
            </a:extLst>
          </p:cNvPr>
          <p:cNvSpPr/>
          <p:nvPr userDrawn="1"/>
        </p:nvSpPr>
        <p:spPr>
          <a:xfrm>
            <a:off x="5339752" y="1613140"/>
            <a:ext cx="7375584" cy="4320000"/>
          </a:xfrm>
          <a:custGeom>
            <a:avLst/>
            <a:gdLst>
              <a:gd name="connsiteX0" fmla="*/ 2160000 w 7375584"/>
              <a:gd name="connsiteY0" fmla="*/ 0 h 4320000"/>
              <a:gd name="connsiteX1" fmla="*/ 7375584 w 7375584"/>
              <a:gd name="connsiteY1" fmla="*/ 0 h 4320000"/>
              <a:gd name="connsiteX2" fmla="*/ 7375584 w 7375584"/>
              <a:gd name="connsiteY2" fmla="*/ 4320000 h 4320000"/>
              <a:gd name="connsiteX3" fmla="*/ 2160000 w 7375584"/>
              <a:gd name="connsiteY3" fmla="*/ 4320000 h 4320000"/>
              <a:gd name="connsiteX4" fmla="*/ 0 w 7375584"/>
              <a:gd name="connsiteY4" fmla="*/ 2160000 h 4320000"/>
              <a:gd name="connsiteX5" fmla="*/ 2160000 w 7375584"/>
              <a:gd name="connsiteY5" fmla="*/ 0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5584" h="4320000">
                <a:moveTo>
                  <a:pt x="2160000" y="0"/>
                </a:moveTo>
                <a:lnTo>
                  <a:pt x="7375584" y="0"/>
                </a:lnTo>
                <a:lnTo>
                  <a:pt x="7375584" y="4320000"/>
                </a:lnTo>
                <a:lnTo>
                  <a:pt x="2160000" y="4320000"/>
                </a:lnTo>
                <a:cubicBezTo>
                  <a:pt x="967065" y="4320000"/>
                  <a:pt x="0" y="3352935"/>
                  <a:pt x="0" y="2160000"/>
                </a:cubicBezTo>
                <a:cubicBezTo>
                  <a:pt x="0" y="967065"/>
                  <a:pt x="967065" y="0"/>
                  <a:pt x="2160000" y="0"/>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22AC7A75-7EDD-CAE1-8CB9-3261A7F06872}"/>
              </a:ext>
            </a:extLst>
          </p:cNvPr>
          <p:cNvPicPr>
            <a:picLocks noChangeAspect="1"/>
          </p:cNvPicPr>
          <p:nvPr userDrawn="1"/>
        </p:nvPicPr>
        <p:blipFill>
          <a:blip r:embed="rId3"/>
          <a:srcRect/>
          <a:stretch/>
        </p:blipFill>
        <p:spPr>
          <a:xfrm>
            <a:off x="10429328" y="429548"/>
            <a:ext cx="1327678" cy="537021"/>
          </a:xfrm>
          <a:prstGeom prst="rect">
            <a:avLst/>
          </a:prstGeom>
        </p:spPr>
      </p:pic>
    </p:spTree>
    <p:extLst>
      <p:ext uri="{BB962C8B-B14F-4D97-AF65-F5344CB8AC3E}">
        <p14:creationId xmlns:p14="http://schemas.microsoft.com/office/powerpoint/2010/main" val="307377953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4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0" y="0"/>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5" y="481818"/>
            <a:ext cx="2793911" cy="972630"/>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60000" indent="-36000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20000" indent="-36000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900000" indent="-228600">
              <a:buClr>
                <a:schemeClr val="accent2"/>
              </a:buClr>
              <a:buFont typeface="Lexend Deca Light" pitchFamily="2" charset="0"/>
              <a:buChar char="•"/>
              <a:defRPr sz="1800">
                <a:solidFill>
                  <a:schemeClr val="accent2"/>
                </a:solidFill>
                <a:latin typeface="Lexend Deca Light" pitchFamily="2" charset="0"/>
              </a:defRPr>
            </a:lvl3pPr>
            <a:lvl4pPr marL="1080000" indent="-228600">
              <a:buClr>
                <a:schemeClr val="accent1"/>
              </a:buClr>
              <a:buFont typeface="Arial" panose="020B0604020202020204" pitchFamily="34" charset="0"/>
              <a:buChar char="•"/>
              <a:defRPr sz="1800">
                <a:solidFill>
                  <a:schemeClr val="accent2"/>
                </a:solidFill>
                <a:latin typeface="Lexend Deca Light" pitchFamily="2" charset="0"/>
              </a:defRPr>
            </a:lvl4pPr>
            <a:lvl5pPr marL="1260000">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26" y="429548"/>
            <a:ext cx="1327681" cy="537022"/>
          </a:xfrm>
          <a:prstGeom prst="rect">
            <a:avLst/>
          </a:prstGeom>
        </p:spPr>
      </p:pic>
    </p:spTree>
    <p:extLst>
      <p:ext uri="{BB962C8B-B14F-4D97-AF65-F5344CB8AC3E}">
        <p14:creationId xmlns:p14="http://schemas.microsoft.com/office/powerpoint/2010/main" val="236543868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4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5" y="481818"/>
            <a:ext cx="9486509" cy="539054"/>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26" y="429548"/>
            <a:ext cx="1327681" cy="537022"/>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2" y="1413842"/>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60000" indent="-25200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40000" indent="-25200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20000" indent="-25200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50" indent="-28575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400"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53436633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4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5" y="481818"/>
            <a:ext cx="9486509" cy="539054"/>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26" y="429548"/>
            <a:ext cx="1327681" cy="537022"/>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2" y="1413842"/>
            <a:ext cx="5522370"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60000" indent="-25200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40000" indent="-25200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20000" indent="-25200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50" indent="-28575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400"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64821469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4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5" y="481818"/>
            <a:ext cx="9486509" cy="539054"/>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26" y="429548"/>
            <a:ext cx="1327681" cy="537022"/>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1" y="1411417"/>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60000" indent="-25200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40000" indent="-25200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20000" indent="-25200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50" indent="-28575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39844008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Divider_1">
    <p:bg>
      <p:bgPr>
        <a:solidFill>
          <a:schemeClr val="bg1"/>
        </a:solidFill>
        <a:effectLst/>
      </p:bgPr>
    </p:bg>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A56DA8A-A87D-22EC-BE7F-8B606204EA06}"/>
              </a:ext>
            </a:extLst>
          </p:cNvPr>
          <p:cNvSpPr/>
          <p:nvPr userDrawn="1"/>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14" name="Picture Placeholder 13">
            <a:extLst>
              <a:ext uri="{FF2B5EF4-FFF2-40B4-BE49-F238E27FC236}">
                <a16:creationId xmlns:a16="http://schemas.microsoft.com/office/drawing/2014/main" id="{992F515D-A27A-131B-346E-EF3E8D44FBE1}"/>
              </a:ext>
            </a:extLst>
          </p:cNvPr>
          <p:cNvSpPr>
            <a:spLocks noGrp="1"/>
          </p:cNvSpPr>
          <p:nvPr>
            <p:ph type="pic" sz="quarter" idx="12"/>
          </p:nvPr>
        </p:nvSpPr>
        <p:spPr>
          <a:xfrm>
            <a:off x="5339752" y="1613140"/>
            <a:ext cx="6852248" cy="4320000"/>
          </a:xfrm>
          <a:custGeom>
            <a:avLst/>
            <a:gdLst>
              <a:gd name="connsiteX0" fmla="*/ 2087591 w 6852248"/>
              <a:gd name="connsiteY0" fmla="*/ 0 h 4320000"/>
              <a:gd name="connsiteX1" fmla="*/ 2160000 w 6852248"/>
              <a:gd name="connsiteY1" fmla="*/ 0 h 4320000"/>
              <a:gd name="connsiteX2" fmla="*/ 6852248 w 6852248"/>
              <a:gd name="connsiteY2" fmla="*/ 0 h 4320000"/>
              <a:gd name="connsiteX3" fmla="*/ 6852248 w 6852248"/>
              <a:gd name="connsiteY3" fmla="*/ 4320000 h 4320000"/>
              <a:gd name="connsiteX4" fmla="*/ 2160000 w 6852248"/>
              <a:gd name="connsiteY4" fmla="*/ 4320000 h 4320000"/>
              <a:gd name="connsiteX5" fmla="*/ 2087591 w 6852248"/>
              <a:gd name="connsiteY5" fmla="*/ 4320000 h 4320000"/>
              <a:gd name="connsiteX6" fmla="*/ 2087591 w 6852248"/>
              <a:gd name="connsiteY6" fmla="*/ 4316344 h 4320000"/>
              <a:gd name="connsiteX7" fmla="*/ 1939153 w 6852248"/>
              <a:gd name="connsiteY7" fmla="*/ 4308848 h 4320000"/>
              <a:gd name="connsiteX8" fmla="*/ 0 w 6852248"/>
              <a:gd name="connsiteY8" fmla="*/ 2160000 h 4320000"/>
              <a:gd name="connsiteX9" fmla="*/ 1939153 w 6852248"/>
              <a:gd name="connsiteY9" fmla="*/ 11152 h 4320000"/>
              <a:gd name="connsiteX10" fmla="*/ 2087591 w 6852248"/>
              <a:gd name="connsiteY10" fmla="*/ 365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2248" h="4320000">
                <a:moveTo>
                  <a:pt x="2087591" y="0"/>
                </a:moveTo>
                <a:lnTo>
                  <a:pt x="2160000" y="0"/>
                </a:lnTo>
                <a:lnTo>
                  <a:pt x="6852248" y="0"/>
                </a:lnTo>
                <a:lnTo>
                  <a:pt x="6852248" y="4320000"/>
                </a:lnTo>
                <a:lnTo>
                  <a:pt x="2160000" y="4320000"/>
                </a:lnTo>
                <a:lnTo>
                  <a:pt x="2087591" y="4320000"/>
                </a:lnTo>
                <a:lnTo>
                  <a:pt x="2087591" y="4316344"/>
                </a:lnTo>
                <a:lnTo>
                  <a:pt x="1939153" y="4308848"/>
                </a:lnTo>
                <a:cubicBezTo>
                  <a:pt x="849960" y="4198235"/>
                  <a:pt x="0" y="3278377"/>
                  <a:pt x="0" y="2160000"/>
                </a:cubicBezTo>
                <a:cubicBezTo>
                  <a:pt x="0" y="1041624"/>
                  <a:pt x="849960" y="121766"/>
                  <a:pt x="1939153" y="11152"/>
                </a:cubicBezTo>
                <a:lnTo>
                  <a:pt x="2087591" y="3656"/>
                </a:lnTo>
                <a:close/>
              </a:path>
            </a:pathLst>
          </a:custGeom>
        </p:spPr>
        <p:txBody>
          <a:bodyPr wrap="square">
            <a:noAutofit/>
          </a:bodyPr>
          <a:lstStyle>
            <a:lvl1pPr marL="0" indent="0">
              <a:buNone/>
              <a:defRPr sz="1000"/>
            </a:lvl1pPr>
          </a:lstStyle>
          <a:p>
            <a:r>
              <a:rPr lang="en-US"/>
              <a:t>Click icon to add picture</a:t>
            </a: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2"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2" name="Picture 1">
            <a:extLst>
              <a:ext uri="{FF2B5EF4-FFF2-40B4-BE49-F238E27FC236}">
                <a16:creationId xmlns:a16="http://schemas.microsoft.com/office/drawing/2014/main" id="{754B02D5-94D0-092E-55BC-75B30B6A57C1}"/>
              </a:ext>
            </a:extLst>
          </p:cNvPr>
          <p:cNvPicPr>
            <a:picLocks noChangeAspect="1"/>
          </p:cNvPicPr>
          <p:nvPr userDrawn="1"/>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287222013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6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5" y="481818"/>
            <a:ext cx="9486509" cy="539054"/>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7"/>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1" y="1411417"/>
            <a:ext cx="3718726"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400" indent="0">
              <a:buNone/>
              <a:defRPr/>
            </a:lvl3pPr>
            <a:lvl4pPr marL="1371600" indent="0">
              <a:buNone/>
              <a:defRPr/>
            </a:lvl4pPr>
            <a:lvl5pPr marL="1828800"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26" y="429548"/>
            <a:ext cx="1327681" cy="537022"/>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2" y="1411417"/>
            <a:ext cx="5354138"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60000" indent="-25200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40000" indent="-25200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20000" indent="-25200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50" indent="-28575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411187799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4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5" y="481818"/>
            <a:ext cx="9486509" cy="539054"/>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26" y="429548"/>
            <a:ext cx="1327681" cy="537022"/>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2" y="1411417"/>
            <a:ext cx="5354138"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60000" indent="-25200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40000" indent="-25200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20000" indent="-25200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50" indent="-28575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5997651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4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5" y="481818"/>
            <a:ext cx="9486509" cy="539054"/>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26" y="429548"/>
            <a:ext cx="1327681" cy="537022"/>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2" y="1411417"/>
            <a:ext cx="5354138"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60000" indent="-25200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40000" indent="-25200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20000" indent="-25200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50" indent="-28575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3408582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5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94" indent="-25199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87" indent="-25199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81" indent="-25199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49"/>
            <a:ext cx="1329456" cy="537023"/>
          </a:xfrm>
          <a:prstGeom prst="rect">
            <a:avLst/>
          </a:prstGeom>
        </p:spPr>
      </p:pic>
    </p:spTree>
    <p:extLst>
      <p:ext uri="{BB962C8B-B14F-4D97-AF65-F5344CB8AC3E}">
        <p14:creationId xmlns:p14="http://schemas.microsoft.com/office/powerpoint/2010/main" val="212612752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3_End_2">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840376A-F908-29D7-6328-B1E6EAC41DDF}"/>
              </a:ext>
            </a:extLst>
          </p:cNvPr>
          <p:cNvSpPr/>
          <p:nvPr userDrawn="1"/>
        </p:nvSpPr>
        <p:spPr>
          <a:xfrm>
            <a:off x="1" y="-1"/>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C1397E49-2C38-736A-A1C0-7C144BDB5C14}"/>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4" name="Slide Number Placeholder 3">
            <a:extLst>
              <a:ext uri="{FF2B5EF4-FFF2-40B4-BE49-F238E27FC236}">
                <a16:creationId xmlns:a16="http://schemas.microsoft.com/office/drawing/2014/main" id="{6A318E34-AD44-CAB0-D42C-1EE50F864885}"/>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18" name="Text Placeholder 10">
            <a:extLst>
              <a:ext uri="{FF2B5EF4-FFF2-40B4-BE49-F238E27FC236}">
                <a16:creationId xmlns:a16="http://schemas.microsoft.com/office/drawing/2014/main" id="{384F1C16-EBB5-D1BC-93AA-85D5AD06A92B}"/>
              </a:ext>
            </a:extLst>
          </p:cNvPr>
          <p:cNvSpPr>
            <a:spLocks noGrp="1"/>
          </p:cNvSpPr>
          <p:nvPr>
            <p:ph type="body" sz="quarter" idx="13" hasCustomPrompt="1"/>
          </p:nvPr>
        </p:nvSpPr>
        <p:spPr>
          <a:xfrm>
            <a:off x="434105" y="2527870"/>
            <a:ext cx="3600000" cy="720000"/>
          </a:xfrm>
          <a:prstGeom prst="rect">
            <a:avLst/>
          </a:prstGeom>
        </p:spPr>
        <p:txBody>
          <a:bodyPr lIns="0" tIns="0" rIns="0" bIns="0">
            <a:noAutofit/>
          </a:bodyPr>
          <a:lstStyle>
            <a:lvl1pPr marL="0" indent="0">
              <a:lnSpc>
                <a:spcPct val="100000"/>
              </a:lnSpc>
              <a:spcBef>
                <a:spcPts val="0"/>
              </a:spcBef>
              <a:buNone/>
              <a:defRPr sz="4000" b="1" i="0">
                <a:solidFill>
                  <a:schemeClr val="bg1"/>
                </a:solidFill>
                <a:latin typeface="Lexend Deca ExtraBold" pitchFamily="2" charset="77"/>
              </a:defRPr>
            </a:lvl1pPr>
          </a:lstStyle>
          <a:p>
            <a:pPr lvl="0"/>
            <a:r>
              <a:rPr lang="en-GB"/>
              <a:t>Thank you</a:t>
            </a:r>
          </a:p>
        </p:txBody>
      </p:sp>
      <p:sp>
        <p:nvSpPr>
          <p:cNvPr id="19" name="Text Placeholder 10">
            <a:extLst>
              <a:ext uri="{FF2B5EF4-FFF2-40B4-BE49-F238E27FC236}">
                <a16:creationId xmlns:a16="http://schemas.microsoft.com/office/drawing/2014/main" id="{A8A84289-FEAD-B372-81D4-8C44A5315AAA}"/>
              </a:ext>
            </a:extLst>
          </p:cNvPr>
          <p:cNvSpPr>
            <a:spLocks noGrp="1"/>
          </p:cNvSpPr>
          <p:nvPr>
            <p:ph type="body" sz="quarter" idx="14" hasCustomPrompt="1"/>
          </p:nvPr>
        </p:nvSpPr>
        <p:spPr>
          <a:xfrm>
            <a:off x="6205178" y="2605508"/>
            <a:ext cx="3600000" cy="504000"/>
          </a:xfrm>
          <a:prstGeom prst="rect">
            <a:avLst/>
          </a:prstGeom>
        </p:spPr>
        <p:txBody>
          <a:bodyPr lIns="0" tIns="0" rIns="0" bIns="0">
            <a:noAutofit/>
          </a:bodyPr>
          <a:lstStyle>
            <a:lvl1pPr marL="0" indent="0">
              <a:lnSpc>
                <a:spcPct val="100000"/>
              </a:lnSpc>
              <a:spcBef>
                <a:spcPts val="0"/>
              </a:spcBef>
              <a:buNone/>
              <a:defRPr sz="3500" b="1" i="0">
                <a:solidFill>
                  <a:schemeClr val="accent1"/>
                </a:solidFill>
                <a:latin typeface="Lexend Deca ExtraBold" pitchFamily="2" charset="77"/>
              </a:defRPr>
            </a:lvl1pPr>
          </a:lstStyle>
          <a:p>
            <a:pPr lvl="0"/>
            <a:r>
              <a:rPr lang="en-GB"/>
              <a:t>Contact</a:t>
            </a:r>
          </a:p>
        </p:txBody>
      </p:sp>
      <p:sp>
        <p:nvSpPr>
          <p:cNvPr id="20" name="Text Placeholder 10">
            <a:extLst>
              <a:ext uri="{FF2B5EF4-FFF2-40B4-BE49-F238E27FC236}">
                <a16:creationId xmlns:a16="http://schemas.microsoft.com/office/drawing/2014/main" id="{7AB5D60B-9402-D0C6-12E1-149C921F40A9}"/>
              </a:ext>
            </a:extLst>
          </p:cNvPr>
          <p:cNvSpPr>
            <a:spLocks noGrp="1"/>
          </p:cNvSpPr>
          <p:nvPr>
            <p:ph type="body" sz="quarter" idx="15" hasCustomPrompt="1"/>
          </p:nvPr>
        </p:nvSpPr>
        <p:spPr>
          <a:xfrm>
            <a:off x="6205182" y="3265123"/>
            <a:ext cx="3600000" cy="720282"/>
          </a:xfrm>
          <a:prstGeom prst="rect">
            <a:avLst/>
          </a:prstGeom>
        </p:spPr>
        <p:txBody>
          <a:bodyPr lIns="0" tIns="0" rIns="0" bIns="0">
            <a:noAutofit/>
          </a:bodyPr>
          <a:lstStyle>
            <a:lvl1pPr marL="0" indent="0">
              <a:lnSpc>
                <a:spcPts val="2000"/>
              </a:lnSpc>
              <a:spcBef>
                <a:spcPts val="0"/>
              </a:spcBef>
              <a:buNone/>
              <a:defRPr sz="1700" b="1" i="0">
                <a:solidFill>
                  <a:schemeClr val="accent2"/>
                </a:solidFill>
                <a:latin typeface="Lexend Deca" pitchFamily="2" charset="77"/>
              </a:defRPr>
            </a:lvl1pPr>
            <a:lvl2pPr marL="0" indent="0">
              <a:lnSpc>
                <a:spcPts val="2000"/>
              </a:lnSpc>
              <a:spcBef>
                <a:spcPts val="0"/>
              </a:spcBef>
              <a:buNone/>
              <a:defRPr sz="1700" b="0" i="0">
                <a:solidFill>
                  <a:schemeClr val="accent2"/>
                </a:solidFill>
                <a:latin typeface="Lexend Deca" pitchFamily="2" charset="77"/>
              </a:defRPr>
            </a:lvl2pPr>
          </a:lstStyle>
          <a:p>
            <a:pPr lvl="0"/>
            <a:r>
              <a:rPr lang="en-GB"/>
              <a:t>Name Surname</a:t>
            </a:r>
          </a:p>
          <a:p>
            <a:pPr lvl="1"/>
            <a:r>
              <a:rPr lang="en-GB" err="1"/>
              <a:t>Name.surname@Biffa.co.uk</a:t>
            </a:r>
            <a:endParaRPr lang="en-GB"/>
          </a:p>
        </p:txBody>
      </p:sp>
      <p:pic>
        <p:nvPicPr>
          <p:cNvPr id="2" name="Picture 1">
            <a:extLst>
              <a:ext uri="{FF2B5EF4-FFF2-40B4-BE49-F238E27FC236}">
                <a16:creationId xmlns:a16="http://schemas.microsoft.com/office/drawing/2014/main" id="{B64801F4-2B12-CF87-A63A-CEE29EA14B64}"/>
              </a:ext>
            </a:extLst>
          </p:cNvPr>
          <p:cNvPicPr>
            <a:picLocks noChangeAspect="1"/>
          </p:cNvPicPr>
          <p:nvPr userDrawn="1"/>
        </p:nvPicPr>
        <p:blipFill>
          <a:blip r:embed="rId2"/>
          <a:srcRect/>
          <a:stretch/>
        </p:blipFill>
        <p:spPr>
          <a:xfrm>
            <a:off x="10429326" y="429548"/>
            <a:ext cx="1327681" cy="537022"/>
          </a:xfrm>
          <a:prstGeom prst="rect">
            <a:avLst/>
          </a:prstGeom>
        </p:spPr>
      </p:pic>
    </p:spTree>
    <p:extLst>
      <p:ext uri="{BB962C8B-B14F-4D97-AF65-F5344CB8AC3E}">
        <p14:creationId xmlns:p14="http://schemas.microsoft.com/office/powerpoint/2010/main" val="118866838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6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43" y="1604434"/>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502" indent="-365751">
              <a:buClr>
                <a:schemeClr val="accent1"/>
              </a:buClr>
              <a:buFont typeface="Wingdings 3" panose="05040102010807070707" pitchFamily="18" charset="2"/>
              <a:buChar char=""/>
              <a:defRPr sz="2133">
                <a:solidFill>
                  <a:schemeClr val="accent2"/>
                </a:solidFill>
              </a:defRPr>
            </a:lvl2pPr>
            <a:lvl3pPr marL="1097253" indent="-304792">
              <a:buClr>
                <a:schemeClr val="accent1"/>
              </a:buClr>
              <a:buFont typeface="Wingdings 3" panose="05040102010807070707" pitchFamily="18" charset="2"/>
              <a:buChar char=""/>
              <a:defRPr sz="1867">
                <a:solidFill>
                  <a:schemeClr val="accent2"/>
                </a:solidFill>
              </a:defRPr>
            </a:lvl3pPr>
            <a:lvl4pPr marL="1463003" indent="-304792">
              <a:buClr>
                <a:schemeClr val="accent1"/>
              </a:buClr>
              <a:buFont typeface="Wingdings 3" panose="05040102010807070707" pitchFamily="18" charset="2"/>
              <a:buChar char=""/>
              <a:defRPr sz="1867">
                <a:solidFill>
                  <a:schemeClr val="accent2"/>
                </a:solidFill>
              </a:defRPr>
            </a:lvl4pPr>
            <a:lvl5pPr marL="1828754" indent="-304792">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4" y="368974"/>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35598954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19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 y="2"/>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08" y="568115"/>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5"/>
            <a:ext cx="5537200" cy="4268047"/>
          </a:xfrm>
          <a:prstGeom prst="rect">
            <a:avLst/>
          </a:prstGeom>
        </p:spPr>
        <p:txBody>
          <a:bodyPr/>
          <a:lstStyle>
            <a:lvl1pPr marL="380981" indent="-380981">
              <a:lnSpc>
                <a:spcPct val="150000"/>
              </a:lnSpc>
              <a:buClr>
                <a:schemeClr val="accent1"/>
              </a:buClr>
              <a:buFont typeface="Wingdings 3" panose="05040102010807070707" pitchFamily="18" charset="2"/>
              <a:buChar char=""/>
              <a:defRPr sz="2400">
                <a:solidFill>
                  <a:schemeClr val="accent2"/>
                </a:solidFill>
              </a:defRPr>
            </a:lvl1pPr>
            <a:lvl2pPr marL="731484" indent="-365742">
              <a:buClr>
                <a:schemeClr val="accent1"/>
              </a:buClr>
              <a:buFont typeface="Wingdings 3" panose="05040102010807070707" pitchFamily="18" charset="2"/>
              <a:buChar char=""/>
              <a:defRPr sz="2133">
                <a:solidFill>
                  <a:schemeClr val="accent2"/>
                </a:solidFill>
              </a:defRPr>
            </a:lvl2pPr>
            <a:lvl3pPr marL="1097226" indent="-304784">
              <a:buClr>
                <a:schemeClr val="accent1"/>
              </a:buClr>
              <a:buFont typeface="Wingdings 3" panose="05040102010807070707" pitchFamily="18" charset="2"/>
              <a:buChar char=""/>
              <a:defRPr sz="1867">
                <a:solidFill>
                  <a:schemeClr val="accent2"/>
                </a:solidFill>
              </a:defRPr>
            </a:lvl3pPr>
            <a:lvl4pPr marL="1462966" indent="-304784">
              <a:buClr>
                <a:schemeClr val="accent1"/>
              </a:buClr>
              <a:buFont typeface="Wingdings 3" panose="05040102010807070707" pitchFamily="18" charset="2"/>
              <a:buChar char=""/>
              <a:defRPr sz="1867">
                <a:solidFill>
                  <a:schemeClr val="accent2"/>
                </a:solidFill>
              </a:defRPr>
            </a:lvl4pPr>
            <a:lvl5pPr marL="1828709" indent="-304784">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99161106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6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84" indent="-365742">
              <a:buClr>
                <a:schemeClr val="accent1"/>
              </a:buClr>
              <a:buFont typeface="Wingdings 3" panose="05040102010807070707" pitchFamily="18" charset="2"/>
              <a:buChar char=""/>
              <a:defRPr sz="2133">
                <a:solidFill>
                  <a:schemeClr val="accent2"/>
                </a:solidFill>
              </a:defRPr>
            </a:lvl2pPr>
            <a:lvl3pPr marL="1097226" indent="-304784">
              <a:buClr>
                <a:schemeClr val="accent1"/>
              </a:buClr>
              <a:buFont typeface="Wingdings 3" panose="05040102010807070707" pitchFamily="18" charset="2"/>
              <a:buChar char=""/>
              <a:defRPr sz="1867">
                <a:solidFill>
                  <a:schemeClr val="accent2"/>
                </a:solidFill>
              </a:defRPr>
            </a:lvl3pPr>
            <a:lvl4pPr marL="1462966" indent="-304784">
              <a:buClr>
                <a:schemeClr val="accent1"/>
              </a:buClr>
              <a:buFont typeface="Wingdings 3" panose="05040102010807070707" pitchFamily="18" charset="2"/>
              <a:buChar char=""/>
              <a:defRPr sz="1867">
                <a:solidFill>
                  <a:schemeClr val="accent2"/>
                </a:solidFill>
              </a:defRPr>
            </a:lvl4pPr>
            <a:lvl5pPr marL="1828709" indent="-304784">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5" y="368976"/>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278261412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6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981" indent="-380981">
              <a:buClr>
                <a:schemeClr val="accent1"/>
              </a:buClr>
              <a:buFont typeface="Wingdings 3" panose="05040102010807070707" pitchFamily="18" charset="2"/>
              <a:buChar char=""/>
              <a:defRPr sz="1867">
                <a:solidFill>
                  <a:schemeClr val="accent2"/>
                </a:solidFill>
              </a:defRPr>
            </a:lvl1pPr>
            <a:lvl2pPr marL="731484" indent="-365742">
              <a:buClr>
                <a:schemeClr val="accent1"/>
              </a:buClr>
              <a:buFont typeface="Wingdings 3" panose="05040102010807070707" pitchFamily="18" charset="2"/>
              <a:buChar char=""/>
              <a:defRPr sz="2133">
                <a:solidFill>
                  <a:schemeClr val="accent2"/>
                </a:solidFill>
              </a:defRPr>
            </a:lvl2pPr>
            <a:lvl3pPr marL="1097226" indent="-304784">
              <a:buClr>
                <a:schemeClr val="accent1"/>
              </a:buClr>
              <a:buFont typeface="Wingdings 3" panose="05040102010807070707" pitchFamily="18" charset="2"/>
              <a:buChar char=""/>
              <a:defRPr sz="1867">
                <a:solidFill>
                  <a:schemeClr val="accent2"/>
                </a:solidFill>
              </a:defRPr>
            </a:lvl3pPr>
            <a:lvl4pPr marL="1462966" indent="-304784">
              <a:buClr>
                <a:schemeClr val="accent1"/>
              </a:buClr>
              <a:buFont typeface="Wingdings 3" panose="05040102010807070707" pitchFamily="18" charset="2"/>
              <a:buChar char=""/>
              <a:defRPr sz="1867">
                <a:solidFill>
                  <a:schemeClr val="accent2"/>
                </a:solidFill>
              </a:defRPr>
            </a:lvl4pPr>
            <a:lvl5pPr marL="1828709" indent="-304784">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5" y="368976"/>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1"/>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69368029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cSld name="13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14"/>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17"/>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03"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986" marR="0" lvl="3" indent="-251992"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980" marR="0" lvl="4" indent="-251992"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4537"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726"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897" y="1612563"/>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377"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2286652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vider_2">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userDrawn="1"/>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pic>
        <p:nvPicPr>
          <p:cNvPr id="5" name="Picture 4">
            <a:extLst>
              <a:ext uri="{FF2B5EF4-FFF2-40B4-BE49-F238E27FC236}">
                <a16:creationId xmlns:a16="http://schemas.microsoft.com/office/drawing/2014/main" id="{0F9C2F10-1273-009E-A386-9E11B73F22BD}"/>
              </a:ext>
            </a:extLst>
          </p:cNvPr>
          <p:cNvPicPr>
            <a:picLocks noChangeAspect="1"/>
          </p:cNvPicPr>
          <p:nvPr userDrawn="1"/>
        </p:nvPicPr>
        <p:blipFill>
          <a:blip r:embed="rId3"/>
          <a:srcRect/>
          <a:stretch/>
        </p:blipFill>
        <p:spPr>
          <a:xfrm>
            <a:off x="10429329" y="429548"/>
            <a:ext cx="1327679" cy="537021"/>
          </a:xfrm>
          <a:prstGeom prst="rect">
            <a:avLst/>
          </a:prstGeom>
        </p:spPr>
      </p:pic>
      <p:sp>
        <p:nvSpPr>
          <p:cNvPr id="4" name="Text Placeholder 10">
            <a:extLst>
              <a:ext uri="{FF2B5EF4-FFF2-40B4-BE49-F238E27FC236}">
                <a16:creationId xmlns:a16="http://schemas.microsoft.com/office/drawing/2014/main" id="{DC310C8B-54F2-5B46-31B2-CE7961BE0414}"/>
              </a:ext>
            </a:extLst>
          </p:cNvPr>
          <p:cNvSpPr>
            <a:spLocks noGrp="1"/>
          </p:cNvSpPr>
          <p:nvPr>
            <p:ph type="body" sz="quarter" idx="13" hasCustomPrompt="1"/>
          </p:nvPr>
        </p:nvSpPr>
        <p:spPr>
          <a:xfrm>
            <a:off x="431742"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spTree>
    <p:extLst>
      <p:ext uri="{BB962C8B-B14F-4D97-AF65-F5344CB8AC3E}">
        <p14:creationId xmlns:p14="http://schemas.microsoft.com/office/powerpoint/2010/main" val="354470227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74"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2844861247"/>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6">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8">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cSld name="9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1" i="0">
                <a:solidFill>
                  <a:srgbClr val="505F6B"/>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400" b="0" i="0">
                <a:solidFill>
                  <a:schemeClr val="bg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GB"/>
              <a:t>Circularity in Waste: Flooring &amp; Carpet Recycling</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900" b="0" i="0">
                <a:solidFill>
                  <a:schemeClr val="tx1"/>
                </a:solidFill>
                <a:latin typeface="Arial MT"/>
                <a:cs typeface="Arial MT"/>
              </a:defRPr>
            </a:lvl1pPr>
          </a:lstStyle>
          <a:p>
            <a:pPr marL="38100">
              <a:lnSpc>
                <a:spcPct val="100000"/>
              </a:lnSpc>
              <a:spcBef>
                <a:spcPts val="15"/>
              </a:spcBef>
            </a:pPr>
            <a:fld id="{81D60167-4931-47E6-BA6A-407CBD079E47}" type="slidenum">
              <a:rPr dirty="0"/>
              <a:t>‹#›</a:t>
            </a:fld>
            <a:endParaRPr/>
          </a:p>
        </p:txBody>
      </p:sp>
    </p:spTree>
    <p:extLst>
      <p:ext uri="{BB962C8B-B14F-4D97-AF65-F5344CB8AC3E}">
        <p14:creationId xmlns:p14="http://schemas.microsoft.com/office/powerpoint/2010/main" val="313350525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17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3"/>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09" y="568117"/>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7"/>
            <a:ext cx="5537200" cy="4268047"/>
          </a:xfrm>
          <a:prstGeom prst="rect">
            <a:avLst/>
          </a:prstGeom>
        </p:spPr>
        <p:txBody>
          <a:bodyPr/>
          <a:lstStyle>
            <a:lvl1pPr marL="380972" indent="-380972">
              <a:lnSpc>
                <a:spcPct val="150000"/>
              </a:lnSpc>
              <a:buClr>
                <a:schemeClr val="accent1"/>
              </a:buClr>
              <a:buFont typeface="Wingdings 3" panose="05040102010807070707" pitchFamily="18" charset="2"/>
              <a:buChar char=""/>
              <a:defRPr sz="2400">
                <a:solidFill>
                  <a:schemeClr val="accent2"/>
                </a:solidFill>
              </a:defRPr>
            </a:lvl1pPr>
            <a:lvl2pPr marL="731466" indent="-365734">
              <a:buClr>
                <a:schemeClr val="accent1"/>
              </a:buClr>
              <a:buFont typeface="Wingdings 3" panose="05040102010807070707" pitchFamily="18" charset="2"/>
              <a:buChar char=""/>
              <a:defRPr sz="2133">
                <a:solidFill>
                  <a:schemeClr val="accent2"/>
                </a:solidFill>
              </a:defRPr>
            </a:lvl2pPr>
            <a:lvl3pPr marL="1097199" indent="-304776">
              <a:buClr>
                <a:schemeClr val="accent1"/>
              </a:buClr>
              <a:buFont typeface="Wingdings 3" panose="05040102010807070707" pitchFamily="18" charset="2"/>
              <a:buChar char=""/>
              <a:defRPr sz="1867">
                <a:solidFill>
                  <a:schemeClr val="accent2"/>
                </a:solidFill>
              </a:defRPr>
            </a:lvl3pPr>
            <a:lvl4pPr marL="1462930" indent="-304776">
              <a:buClr>
                <a:schemeClr val="accent1"/>
              </a:buClr>
              <a:buFont typeface="Wingdings 3" panose="05040102010807070707" pitchFamily="18" charset="2"/>
              <a:buChar char=""/>
              <a:defRPr sz="1867">
                <a:solidFill>
                  <a:schemeClr val="accent2"/>
                </a:solidFill>
              </a:defRPr>
            </a:lvl4pPr>
            <a:lvl5pPr marL="1828664" indent="-304776">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07834429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E32313"/>
              </a:solidFill>
              <a:effectLst/>
              <a:uLnTx/>
              <a:uFillTx/>
              <a:latin typeface="Lexend Deca Light"/>
              <a:ea typeface="+mn-ea"/>
              <a:cs typeface="+mn-cs"/>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51240"/>
                </a:solidFill>
                <a:effectLst/>
                <a:uLnTx/>
                <a:uFillTx/>
                <a:latin typeface="Lexend Deca Medium" pitchFamily="2" charset="77"/>
                <a:ea typeface="+mn-ea"/>
                <a:cs typeface="+mn-cs"/>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82438641-2DE4-41E3-877E-F35A24D71D96}" type="slidenum">
              <a:rPr kumimoji="0" lang="en-GB" sz="1400" b="1" i="0" u="none" strike="noStrike" kern="1200" cap="none" spc="0" normalizeH="0" baseline="0" noProof="0" smtClean="0">
                <a:ln>
                  <a:noFill/>
                </a:ln>
                <a:solidFill>
                  <a:srgbClr val="E32313"/>
                </a:solidFill>
                <a:effectLst/>
                <a:uLnTx/>
                <a:uFillTx/>
                <a:latin typeface="Lexend Deca" pitchFamily="2" charset="77"/>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GB" sz="1400" b="1" i="0" u="none" strike="noStrike" kern="1200" cap="none" spc="0" normalizeH="0" baseline="0" noProof="0">
              <a:ln>
                <a:noFill/>
              </a:ln>
              <a:solidFill>
                <a:srgbClr val="E32313"/>
              </a:solidFill>
              <a:effectLst/>
              <a:uLnTx/>
              <a:uFillTx/>
              <a:latin typeface="Lexend Deca" pitchFamily="2" charset="77"/>
              <a:ea typeface="+mn-ea"/>
              <a:cs typeface="+mn-cs"/>
            </a:endParaRPr>
          </a:p>
        </p:txBody>
      </p:sp>
    </p:spTree>
    <p:extLst>
      <p:ext uri="{BB962C8B-B14F-4D97-AF65-F5344CB8AC3E}">
        <p14:creationId xmlns:p14="http://schemas.microsoft.com/office/powerpoint/2010/main" val="154392110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20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1" y="0"/>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91" indent="-359991">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82" indent="-359991">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78" indent="-228594">
              <a:buClr>
                <a:schemeClr val="accent2"/>
              </a:buClr>
              <a:buFont typeface="Lexend Deca Light" pitchFamily="2" charset="0"/>
              <a:buChar char="•"/>
              <a:defRPr sz="1800">
                <a:solidFill>
                  <a:schemeClr val="accent2"/>
                </a:solidFill>
                <a:latin typeface="Lexend Deca Light" pitchFamily="2" charset="0"/>
              </a:defRPr>
            </a:lvl3pPr>
            <a:lvl4pPr marL="1079973" indent="-228594">
              <a:buClr>
                <a:schemeClr val="accent1"/>
              </a:buClr>
              <a:buFont typeface="Arial" panose="020B0604020202020204" pitchFamily="34" charset="0"/>
              <a:buChar char="•"/>
              <a:defRPr sz="1800">
                <a:solidFill>
                  <a:schemeClr val="accent2"/>
                </a:solidFill>
                <a:latin typeface="Lexend Deca Light" pitchFamily="2" charset="0"/>
              </a:defRPr>
            </a:lvl4pPr>
            <a:lvl5pPr marL="125996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355871743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3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49" y="1604440"/>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30" indent="-365718">
              <a:buClr>
                <a:schemeClr val="accent1"/>
              </a:buClr>
              <a:buFont typeface="Wingdings 3" panose="05040102010807070707" pitchFamily="18" charset="2"/>
              <a:buChar char=""/>
              <a:defRPr sz="2133">
                <a:solidFill>
                  <a:schemeClr val="accent2"/>
                </a:solidFill>
              </a:defRPr>
            </a:lvl2pPr>
            <a:lvl3pPr marL="1097143" indent="-304760">
              <a:buClr>
                <a:schemeClr val="accent1"/>
              </a:buClr>
              <a:buFont typeface="Wingdings 3" panose="05040102010807070707" pitchFamily="18" charset="2"/>
              <a:buChar char=""/>
              <a:defRPr sz="1867">
                <a:solidFill>
                  <a:schemeClr val="accent2"/>
                </a:solidFill>
              </a:defRPr>
            </a:lvl3pPr>
            <a:lvl4pPr marL="1462858" indent="-304760">
              <a:buClr>
                <a:schemeClr val="accent1"/>
              </a:buClr>
              <a:buFont typeface="Wingdings 3" panose="05040102010807070707" pitchFamily="18" charset="2"/>
              <a:buChar char=""/>
              <a:defRPr sz="1867">
                <a:solidFill>
                  <a:schemeClr val="accent2"/>
                </a:solidFill>
              </a:defRPr>
            </a:lvl4pPr>
            <a:lvl5pPr marL="1828573" indent="-304760">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9" y="368980"/>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77307386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11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5"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32" indent="0">
              <a:buNone/>
              <a:defRPr/>
            </a:lvl3pPr>
            <a:lvl4pPr marL="1371498" indent="0">
              <a:buNone/>
              <a:defRPr/>
            </a:lvl4pPr>
            <a:lvl5pPr marL="1828664"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0" y="429551"/>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76094686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cSld name="5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1" i="0">
                <a:solidFill>
                  <a:srgbClr val="505F6B"/>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400" b="0" i="0">
                <a:solidFill>
                  <a:schemeClr val="bg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GB"/>
              <a:t>Circularity in Waste: Flooring &amp; Carpet Recycling</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900" b="0" i="0">
                <a:solidFill>
                  <a:schemeClr val="tx1"/>
                </a:solidFill>
                <a:latin typeface="Arial MT"/>
                <a:cs typeface="Arial MT"/>
              </a:defRPr>
            </a:lvl1pPr>
          </a:lstStyle>
          <a:p>
            <a:pPr marL="38098">
              <a:spcBef>
                <a:spcPts val="15"/>
              </a:spcBef>
            </a:pPr>
            <a:fld id="{81D60167-4931-47E6-BA6A-407CBD079E47}" type="slidenum">
              <a:rPr lang="en-GB" smtClean="0"/>
              <a:pPr marL="38098">
                <a:spcBef>
                  <a:spcPts val="15"/>
                </a:spcBef>
              </a:pPr>
              <a:t>‹#›</a:t>
            </a:fld>
            <a:endParaRPr lang="en-GB"/>
          </a:p>
        </p:txBody>
      </p:sp>
    </p:spTree>
    <p:extLst>
      <p:ext uri="{BB962C8B-B14F-4D97-AF65-F5344CB8AC3E}">
        <p14:creationId xmlns:p14="http://schemas.microsoft.com/office/powerpoint/2010/main" val="245584449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12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0" y="481822"/>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66" indent="-35996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29" indent="-35996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12" indent="-228578">
              <a:buClr>
                <a:schemeClr val="accent2"/>
              </a:buClr>
              <a:buFont typeface="Lexend Deca Light" pitchFamily="2" charset="0"/>
              <a:buChar char="•"/>
              <a:defRPr sz="1800">
                <a:solidFill>
                  <a:schemeClr val="accent2"/>
                </a:solidFill>
                <a:latin typeface="Lexend Deca Light" pitchFamily="2" charset="0"/>
              </a:defRPr>
            </a:lvl3pPr>
            <a:lvl4pPr marL="1079893" indent="-228578">
              <a:buClr>
                <a:schemeClr val="accent1"/>
              </a:buClr>
              <a:buFont typeface="Arial" panose="020B0604020202020204" pitchFamily="34" charset="0"/>
              <a:buChar char="•"/>
              <a:defRPr sz="1800">
                <a:solidFill>
                  <a:schemeClr val="accent2"/>
                </a:solidFill>
                <a:latin typeface="Lexend Deca Light" pitchFamily="2" charset="0"/>
              </a:defRPr>
            </a:lvl4pPr>
            <a:lvl5pPr marL="125987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2" y="429553"/>
            <a:ext cx="1327681" cy="537023"/>
          </a:xfrm>
          <a:prstGeom prst="rect">
            <a:avLst/>
          </a:prstGeom>
        </p:spPr>
      </p:pic>
    </p:spTree>
    <p:extLst>
      <p:ext uri="{BB962C8B-B14F-4D97-AF65-F5344CB8AC3E}">
        <p14:creationId xmlns:p14="http://schemas.microsoft.com/office/powerpoint/2010/main" val="222888155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7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2" y="429553"/>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8"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09"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593778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userDrawn="1"/>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2"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userDrawn="1"/>
        </p:nvPicPr>
        <p:blipFill>
          <a:blip r:embed="rId3"/>
          <a:srcRect/>
          <a:stretch/>
        </p:blipFill>
        <p:spPr>
          <a:xfrm>
            <a:off x="10429328" y="429549"/>
            <a:ext cx="1327681" cy="537023"/>
          </a:xfrm>
          <a:prstGeom prst="rect">
            <a:avLst/>
          </a:prstGeom>
        </p:spPr>
      </p:pic>
    </p:spTree>
    <p:extLst>
      <p:ext uri="{BB962C8B-B14F-4D97-AF65-F5344CB8AC3E}">
        <p14:creationId xmlns:p14="http://schemas.microsoft.com/office/powerpoint/2010/main" val="8707723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7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2" y="429553"/>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09"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49664055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7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2" y="429553"/>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23299098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8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6"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09" indent="0">
              <a:buNone/>
              <a:defRPr/>
            </a:lvl3pPr>
            <a:lvl4pPr marL="1371464" indent="0">
              <a:buNone/>
              <a:defRPr/>
            </a:lvl4pPr>
            <a:lvl5pPr marL="1828618"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2" y="429553"/>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46335069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7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32" y="429553"/>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38414855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7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32" y="429553"/>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24346393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0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3" y="481825"/>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0" indent="-35995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93" indent="-35995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68" indent="-228568">
              <a:buClr>
                <a:schemeClr val="accent2"/>
              </a:buClr>
              <a:buFont typeface="Lexend Deca Light" pitchFamily="2" charset="0"/>
              <a:buChar char="•"/>
              <a:defRPr sz="1800">
                <a:solidFill>
                  <a:schemeClr val="accent2"/>
                </a:solidFill>
                <a:latin typeface="Lexend Deca Light" pitchFamily="2" charset="0"/>
              </a:defRPr>
            </a:lvl3pPr>
            <a:lvl4pPr marL="1079840" indent="-228568">
              <a:buClr>
                <a:schemeClr val="accent1"/>
              </a:buClr>
              <a:buFont typeface="Arial" panose="020B0604020202020204" pitchFamily="34" charset="0"/>
              <a:buChar char="•"/>
              <a:defRPr sz="1800">
                <a:solidFill>
                  <a:schemeClr val="accent2"/>
                </a:solidFill>
                <a:latin typeface="Lexend Deca Light" pitchFamily="2" charset="0"/>
              </a:defRPr>
            </a:lvl4pPr>
            <a:lvl5pPr marL="1259811">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4" y="429555"/>
            <a:ext cx="1327681" cy="537023"/>
          </a:xfrm>
          <a:prstGeom prst="rect">
            <a:avLst/>
          </a:prstGeom>
        </p:spPr>
      </p:pic>
    </p:spTree>
    <p:extLst>
      <p:ext uri="{BB962C8B-B14F-4D97-AF65-F5344CB8AC3E}">
        <p14:creationId xmlns:p14="http://schemas.microsoft.com/office/powerpoint/2010/main" val="418242199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8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4" y="429555"/>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0"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64"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90021185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8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4" y="429555"/>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64"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58406275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8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4" y="429555"/>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8301694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9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9"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64" indent="0">
              <a:buNone/>
              <a:defRPr/>
            </a:lvl3pPr>
            <a:lvl4pPr marL="1371396" indent="0">
              <a:buNone/>
              <a:defRPr/>
            </a:lvl4pPr>
            <a:lvl5pPr marL="1828528"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34" y="429555"/>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844528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53F6DB-FD6B-AABB-F128-F56110C99ECD}"/>
              </a:ext>
            </a:extLst>
          </p:cNvPr>
          <p:cNvPicPr>
            <a:picLocks noChangeAspect="1"/>
          </p:cNvPicPr>
          <p:nvPr userDrawn="1"/>
        </p:nvPicPr>
        <p:blipFill>
          <a:blip r:embed="rId2"/>
          <a:srcRect/>
          <a:stretch/>
        </p:blipFill>
        <p:spPr>
          <a:xfrm>
            <a:off x="458506" y="420922"/>
            <a:ext cx="1327681" cy="537023"/>
          </a:xfrm>
          <a:prstGeom prst="rect">
            <a:avLst/>
          </a:prstGeom>
        </p:spPr>
      </p:pic>
      <p:sp>
        <p:nvSpPr>
          <p:cNvPr id="11" name="Text Placeholder 10">
            <a:extLst>
              <a:ext uri="{FF2B5EF4-FFF2-40B4-BE49-F238E27FC236}">
                <a16:creationId xmlns:a16="http://schemas.microsoft.com/office/drawing/2014/main" id="{CA8D9D18-4CFE-D0F7-722D-EF32679472C0}"/>
              </a:ext>
            </a:extLst>
          </p:cNvPr>
          <p:cNvSpPr>
            <a:spLocks noGrp="1"/>
          </p:cNvSpPr>
          <p:nvPr>
            <p:ph type="body" sz="quarter" idx="11" hasCustomPrompt="1"/>
          </p:nvPr>
        </p:nvSpPr>
        <p:spPr>
          <a:xfrm>
            <a:off x="431742" y="3778703"/>
            <a:ext cx="5580869" cy="1578301"/>
          </a:xfrm>
          <a:prstGeom prst="rect">
            <a:avLst/>
          </a:prstGeom>
        </p:spPr>
        <p:txBody>
          <a:bodyPr lIns="0" tIns="0" rIns="0" bIns="0">
            <a:noAutofit/>
          </a:bodyPr>
          <a:lstStyle>
            <a:lvl1pPr marL="0" indent="0">
              <a:lnSpc>
                <a:spcPts val="3700"/>
              </a:lnSpc>
              <a:spcBef>
                <a:spcPts val="0"/>
              </a:spcBef>
              <a:buNone/>
              <a:defRPr sz="3500" b="1" i="0">
                <a:solidFill>
                  <a:schemeClr val="accent1"/>
                </a:solidFill>
                <a:latin typeface="Lexend Deca ExtraBold" pitchFamily="2" charset="77"/>
              </a:defRPr>
            </a:lvl1pPr>
          </a:lstStyle>
          <a:p>
            <a:pPr lvl="0"/>
            <a:r>
              <a:rPr lang="en-GB"/>
              <a:t>We’re here to change the way people think about waste</a:t>
            </a:r>
          </a:p>
        </p:txBody>
      </p:sp>
      <p:sp>
        <p:nvSpPr>
          <p:cNvPr id="13" name="Text Placeholder 12">
            <a:extLst>
              <a:ext uri="{FF2B5EF4-FFF2-40B4-BE49-F238E27FC236}">
                <a16:creationId xmlns:a16="http://schemas.microsoft.com/office/drawing/2014/main" id="{A96312EE-B5B9-DBEF-1CCC-C6EB7F1E2E16}"/>
              </a:ext>
            </a:extLst>
          </p:cNvPr>
          <p:cNvSpPr>
            <a:spLocks noGrp="1"/>
          </p:cNvSpPr>
          <p:nvPr>
            <p:ph type="body" sz="quarter" idx="12" hasCustomPrompt="1"/>
          </p:nvPr>
        </p:nvSpPr>
        <p:spPr>
          <a:xfrm>
            <a:off x="431740" y="5478195"/>
            <a:ext cx="3600000" cy="540000"/>
          </a:xfrm>
          <a:prstGeom prst="rect">
            <a:avLst/>
          </a:prstGeom>
        </p:spPr>
        <p:txBody>
          <a:bodyPr lIns="0" tIns="0" rIns="0" bIns="0">
            <a:normAutofit/>
          </a:bodyPr>
          <a:lstStyle>
            <a:lvl1pPr marL="0" indent="0">
              <a:lnSpc>
                <a:spcPts val="1800"/>
              </a:lnSpc>
              <a:spcBef>
                <a:spcPts val="0"/>
              </a:spcBef>
              <a:buNone/>
              <a:defRPr sz="1600" b="0" i="0">
                <a:solidFill>
                  <a:schemeClr val="accent1"/>
                </a:solidFill>
                <a:latin typeface="Lexend Deca Light" pitchFamily="2" charset="77"/>
              </a:defRPr>
            </a:lvl1pPr>
          </a:lstStyle>
          <a:p>
            <a:pPr lvl="0"/>
            <a:r>
              <a:rPr lang="en-GB"/>
              <a:t>Presentation subtitle</a:t>
            </a:r>
          </a:p>
          <a:p>
            <a:pPr lvl="0"/>
            <a:r>
              <a:rPr lang="en-GB"/>
              <a:t>01.09.22</a:t>
            </a:r>
            <a:endParaRPr lang="en-US"/>
          </a:p>
        </p:txBody>
      </p:sp>
      <p:sp>
        <p:nvSpPr>
          <p:cNvPr id="6" name="Picture Placeholder 5">
            <a:extLst>
              <a:ext uri="{FF2B5EF4-FFF2-40B4-BE49-F238E27FC236}">
                <a16:creationId xmlns:a16="http://schemas.microsoft.com/office/drawing/2014/main" id="{BC5DC5CB-44BB-7CFC-76D0-03FBED8339D4}"/>
              </a:ext>
            </a:extLst>
          </p:cNvPr>
          <p:cNvSpPr>
            <a:spLocks noGrp="1"/>
          </p:cNvSpPr>
          <p:nvPr>
            <p:ph type="pic" sz="quarter" idx="13"/>
          </p:nvPr>
        </p:nvSpPr>
        <p:spPr>
          <a:xfrm>
            <a:off x="6553199" y="-4"/>
            <a:ext cx="5638800" cy="6858003"/>
          </a:xfrm>
          <a:custGeom>
            <a:avLst/>
            <a:gdLst>
              <a:gd name="connsiteX0" fmla="*/ 0 w 5638800"/>
              <a:gd name="connsiteY0" fmla="*/ 0 h 6858002"/>
              <a:gd name="connsiteX1" fmla="*/ 5638800 w 5638800"/>
              <a:gd name="connsiteY1" fmla="*/ 0 h 6858002"/>
              <a:gd name="connsiteX2" fmla="*/ 5638800 w 5638800"/>
              <a:gd name="connsiteY2" fmla="*/ 6858002 h 6858002"/>
              <a:gd name="connsiteX3" fmla="*/ 2364839 w 5638800"/>
              <a:gd name="connsiteY3" fmla="*/ 6858002 h 6858002"/>
              <a:gd name="connsiteX4" fmla="*/ 2405828 w 5638800"/>
              <a:gd name="connsiteY4" fmla="*/ 6642210 h 6858002"/>
              <a:gd name="connsiteX5" fmla="*/ 2427551 w 5638800"/>
              <a:gd name="connsiteY5" fmla="*/ 6402707 h 6858002"/>
              <a:gd name="connsiteX6" fmla="*/ 2426788 w 5638800"/>
              <a:gd name="connsiteY6" fmla="*/ 6212945 h 6858002"/>
              <a:gd name="connsiteX7" fmla="*/ 2430688 w 5638800"/>
              <a:gd name="connsiteY7" fmla="*/ 6123645 h 6858002"/>
              <a:gd name="connsiteX8" fmla="*/ 2416935 w 5638800"/>
              <a:gd name="connsiteY8" fmla="*/ 5887300 h 6858002"/>
              <a:gd name="connsiteX9" fmla="*/ 2417624 w 5638800"/>
              <a:gd name="connsiteY9" fmla="*/ 5875449 h 6858002"/>
              <a:gd name="connsiteX10" fmla="*/ 2362873 w 5638800"/>
              <a:gd name="connsiteY10" fmla="*/ 5404142 h 6858002"/>
              <a:gd name="connsiteX11" fmla="*/ 2343730 w 5638800"/>
              <a:gd name="connsiteY11" fmla="*/ 5339531 h 6858002"/>
              <a:gd name="connsiteX12" fmla="*/ 2332347 w 5638800"/>
              <a:gd name="connsiteY12" fmla="*/ 5245786 h 6858002"/>
              <a:gd name="connsiteX13" fmla="*/ 2255256 w 5638800"/>
              <a:gd name="connsiteY13" fmla="*/ 4930669 h 6858002"/>
              <a:gd name="connsiteX14" fmla="*/ 2242185 w 5638800"/>
              <a:gd name="connsiteY14" fmla="*/ 4894767 h 6858002"/>
              <a:gd name="connsiteX15" fmla="*/ 2185432 w 5638800"/>
              <a:gd name="connsiteY15" fmla="*/ 4703229 h 6858002"/>
              <a:gd name="connsiteX16" fmla="*/ 2094811 w 5638800"/>
              <a:gd name="connsiteY16" fmla="*/ 4488370 h 6858002"/>
              <a:gd name="connsiteX17" fmla="*/ 2042941 w 5638800"/>
              <a:gd name="connsiteY17" fmla="*/ 4394931 h 6858002"/>
              <a:gd name="connsiteX18" fmla="*/ 2038270 w 5638800"/>
              <a:gd name="connsiteY18" fmla="*/ 4379169 h 6858002"/>
              <a:gd name="connsiteX19" fmla="*/ 1699180 w 5638800"/>
              <a:gd name="connsiteY19" fmla="*/ 3767064 h 6858002"/>
              <a:gd name="connsiteX20" fmla="*/ 1680212 w 5638800"/>
              <a:gd name="connsiteY20" fmla="*/ 3745054 h 6858002"/>
              <a:gd name="connsiteX21" fmla="*/ 1651185 w 5638800"/>
              <a:gd name="connsiteY21" fmla="*/ 3692762 h 6858002"/>
              <a:gd name="connsiteX22" fmla="*/ 1361059 w 5638800"/>
              <a:gd name="connsiteY22" fmla="*/ 3319913 h 6858002"/>
              <a:gd name="connsiteX23" fmla="*/ 1303400 w 5638800"/>
              <a:gd name="connsiteY23" fmla="*/ 3264860 h 6858002"/>
              <a:gd name="connsiteX24" fmla="*/ 1231841 w 5638800"/>
              <a:gd name="connsiteY24" fmla="*/ 3180778 h 6858002"/>
              <a:gd name="connsiteX25" fmla="*/ 1017306 w 5638800"/>
              <a:gd name="connsiteY25" fmla="*/ 2970960 h 6858002"/>
              <a:gd name="connsiteX26" fmla="*/ 915629 w 5638800"/>
              <a:gd name="connsiteY26" fmla="*/ 2890768 h 6858002"/>
              <a:gd name="connsiteX27" fmla="*/ 941464 w 5638800"/>
              <a:gd name="connsiteY27" fmla="*/ 2836299 h 6858002"/>
              <a:gd name="connsiteX28" fmla="*/ 1166401 w 5638800"/>
              <a:gd name="connsiteY28" fmla="*/ 1638002 h 6858002"/>
              <a:gd name="connsiteX29" fmla="*/ 722726 w 5638800"/>
              <a:gd name="connsiteY29" fmla="*/ 40690 h 6858002"/>
              <a:gd name="connsiteX30" fmla="*/ 690679 w 5638800"/>
              <a:gd name="connsiteY30" fmla="*/ 1 h 6858002"/>
              <a:gd name="connsiteX31" fmla="*/ 0 w 5638800"/>
              <a:gd name="connsiteY31" fmla="*/ 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38800" h="6858002">
                <a:moveTo>
                  <a:pt x="0" y="0"/>
                </a:moveTo>
                <a:lnTo>
                  <a:pt x="5638800" y="0"/>
                </a:lnTo>
                <a:lnTo>
                  <a:pt x="5638800" y="6858002"/>
                </a:lnTo>
                <a:lnTo>
                  <a:pt x="2364839" y="6858002"/>
                </a:lnTo>
                <a:lnTo>
                  <a:pt x="2405828" y="6642210"/>
                </a:lnTo>
                <a:cubicBezTo>
                  <a:pt x="2416844" y="6563279"/>
                  <a:pt x="2424089" y="6483345"/>
                  <a:pt x="2427551" y="6402707"/>
                </a:cubicBezTo>
                <a:lnTo>
                  <a:pt x="2426788" y="6212945"/>
                </a:lnTo>
                <a:lnTo>
                  <a:pt x="2430688" y="6123645"/>
                </a:lnTo>
                <a:lnTo>
                  <a:pt x="2416935" y="5887300"/>
                </a:lnTo>
                <a:lnTo>
                  <a:pt x="2417624" y="5875449"/>
                </a:lnTo>
                <a:cubicBezTo>
                  <a:pt x="2417625" y="5714004"/>
                  <a:pt x="2398772" y="5556379"/>
                  <a:pt x="2362873" y="5404142"/>
                </a:cubicBezTo>
                <a:lnTo>
                  <a:pt x="2343730" y="5339531"/>
                </a:lnTo>
                <a:lnTo>
                  <a:pt x="2332347" y="5245786"/>
                </a:lnTo>
                <a:cubicBezTo>
                  <a:pt x="2314882" y="5138223"/>
                  <a:pt x="2288987" y="5033010"/>
                  <a:pt x="2255256" y="4930669"/>
                </a:cubicBezTo>
                <a:lnTo>
                  <a:pt x="2242185" y="4894767"/>
                </a:lnTo>
                <a:lnTo>
                  <a:pt x="2185432" y="4703229"/>
                </a:lnTo>
                <a:cubicBezTo>
                  <a:pt x="2159185" y="4630001"/>
                  <a:pt x="2128903" y="4558316"/>
                  <a:pt x="2094811" y="4488370"/>
                </a:cubicBezTo>
                <a:lnTo>
                  <a:pt x="2042941" y="4394931"/>
                </a:lnTo>
                <a:lnTo>
                  <a:pt x="2038270" y="4379169"/>
                </a:lnTo>
                <a:cubicBezTo>
                  <a:pt x="1959531" y="4159483"/>
                  <a:pt x="1844468" y="3953686"/>
                  <a:pt x="1699180" y="3767064"/>
                </a:cubicBezTo>
                <a:lnTo>
                  <a:pt x="1680212" y="3745054"/>
                </a:lnTo>
                <a:lnTo>
                  <a:pt x="1651185" y="3692762"/>
                </a:lnTo>
                <a:cubicBezTo>
                  <a:pt x="1568211" y="3560217"/>
                  <a:pt x="1470900" y="3435412"/>
                  <a:pt x="1361059" y="3319913"/>
                </a:cubicBezTo>
                <a:lnTo>
                  <a:pt x="1303400" y="3264860"/>
                </a:lnTo>
                <a:lnTo>
                  <a:pt x="1231841" y="3180778"/>
                </a:lnTo>
                <a:cubicBezTo>
                  <a:pt x="1165165" y="3107152"/>
                  <a:pt x="1093508" y="3037085"/>
                  <a:pt x="1017306" y="2970960"/>
                </a:cubicBezTo>
                <a:lnTo>
                  <a:pt x="915629" y="2890768"/>
                </a:lnTo>
                <a:lnTo>
                  <a:pt x="941464" y="2836299"/>
                </a:lnTo>
                <a:cubicBezTo>
                  <a:pt x="1083111" y="2498120"/>
                  <a:pt x="1166401" y="2084576"/>
                  <a:pt x="1166401" y="1638002"/>
                </a:cubicBezTo>
                <a:cubicBezTo>
                  <a:pt x="1166401" y="994935"/>
                  <a:pt x="993690" y="420357"/>
                  <a:pt x="722726" y="40690"/>
                </a:cubicBezTo>
                <a:lnTo>
                  <a:pt x="690679" y="1"/>
                </a:lnTo>
                <a:lnTo>
                  <a:pt x="0" y="2"/>
                </a:lnTo>
                <a:close/>
              </a:path>
            </a:pathLst>
          </a:custGeom>
        </p:spPr>
        <p:txBody>
          <a:bodyPr wrap="square">
            <a:noAutofit/>
          </a:bodyPr>
          <a:lstStyle>
            <a:lvl1pPr marL="0" indent="0">
              <a:buNone/>
              <a:defRPr sz="1000"/>
            </a:lvl1pPr>
          </a:lstStyle>
          <a:p>
            <a:r>
              <a:rPr lang="en-US"/>
              <a:t>Click icon to add picture</a:t>
            </a:r>
          </a:p>
        </p:txBody>
      </p:sp>
    </p:spTree>
    <p:extLst>
      <p:ext uri="{BB962C8B-B14F-4D97-AF65-F5344CB8AC3E}">
        <p14:creationId xmlns:p14="http://schemas.microsoft.com/office/powerpoint/2010/main" val="7548287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_4">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301DFBF-EA6B-4F34-D22C-016A55645D70}"/>
              </a:ext>
            </a:extLst>
          </p:cNvPr>
          <p:cNvSpPr/>
          <p:nvPr userDrawn="1"/>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2"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accent1"/>
                </a:solidFill>
                <a:latin typeface="Lexend Deca ExtraBold" pitchFamily="2" charset="77"/>
              </a:defRPr>
            </a:lvl1pPr>
          </a:lstStyle>
          <a:p>
            <a:pPr lvl="0"/>
            <a:r>
              <a:rPr lang="en-GB"/>
              <a:t>Section </a:t>
            </a:r>
          </a:p>
          <a:p>
            <a:pPr lvl="0"/>
            <a:r>
              <a:rPr lang="en-GB"/>
              <a:t>Subtitle </a:t>
            </a:r>
          </a:p>
          <a:p>
            <a:pPr lvl="0"/>
            <a:r>
              <a:rPr lang="en-GB"/>
              <a:t>here</a:t>
            </a:r>
          </a:p>
        </p:txBody>
      </p:sp>
      <p:sp>
        <p:nvSpPr>
          <p:cNvPr id="2" name="Freeform 1">
            <a:extLst>
              <a:ext uri="{FF2B5EF4-FFF2-40B4-BE49-F238E27FC236}">
                <a16:creationId xmlns:a16="http://schemas.microsoft.com/office/drawing/2014/main" id="{68A34F10-ED83-9DE1-7852-192EEFB58B69}"/>
              </a:ext>
            </a:extLst>
          </p:cNvPr>
          <p:cNvSpPr/>
          <p:nvPr userDrawn="1"/>
        </p:nvSpPr>
        <p:spPr>
          <a:xfrm>
            <a:off x="5339752" y="1613140"/>
            <a:ext cx="7375584" cy="4320000"/>
          </a:xfrm>
          <a:custGeom>
            <a:avLst/>
            <a:gdLst>
              <a:gd name="connsiteX0" fmla="*/ 2160000 w 7375584"/>
              <a:gd name="connsiteY0" fmla="*/ 0 h 4320000"/>
              <a:gd name="connsiteX1" fmla="*/ 7375584 w 7375584"/>
              <a:gd name="connsiteY1" fmla="*/ 0 h 4320000"/>
              <a:gd name="connsiteX2" fmla="*/ 7375584 w 7375584"/>
              <a:gd name="connsiteY2" fmla="*/ 4320000 h 4320000"/>
              <a:gd name="connsiteX3" fmla="*/ 2160000 w 7375584"/>
              <a:gd name="connsiteY3" fmla="*/ 4320000 h 4320000"/>
              <a:gd name="connsiteX4" fmla="*/ 0 w 7375584"/>
              <a:gd name="connsiteY4" fmla="*/ 2160000 h 4320000"/>
              <a:gd name="connsiteX5" fmla="*/ 2160000 w 7375584"/>
              <a:gd name="connsiteY5" fmla="*/ 0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5584" h="4320000">
                <a:moveTo>
                  <a:pt x="2160000" y="0"/>
                </a:moveTo>
                <a:lnTo>
                  <a:pt x="7375584" y="0"/>
                </a:lnTo>
                <a:lnTo>
                  <a:pt x="7375584" y="4320000"/>
                </a:lnTo>
                <a:lnTo>
                  <a:pt x="2160000" y="4320000"/>
                </a:lnTo>
                <a:cubicBezTo>
                  <a:pt x="967065" y="4320000"/>
                  <a:pt x="0" y="3352935"/>
                  <a:pt x="0" y="2160000"/>
                </a:cubicBezTo>
                <a:cubicBezTo>
                  <a:pt x="0" y="967065"/>
                  <a:pt x="967065" y="0"/>
                  <a:pt x="2160000" y="0"/>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6" name="Picture 5">
            <a:extLst>
              <a:ext uri="{FF2B5EF4-FFF2-40B4-BE49-F238E27FC236}">
                <a16:creationId xmlns:a16="http://schemas.microsoft.com/office/drawing/2014/main" id="{22AC7A75-7EDD-CAE1-8CB9-3261A7F06872}"/>
              </a:ext>
            </a:extLst>
          </p:cNvPr>
          <p:cNvPicPr>
            <a:picLocks noChangeAspect="1"/>
          </p:cNvPicPr>
          <p:nvPr userDrawn="1"/>
        </p:nvPicPr>
        <p:blipFill>
          <a:blip r:embed="rId3"/>
          <a:srcRect/>
          <a:stretch/>
        </p:blipFill>
        <p:spPr>
          <a:xfrm>
            <a:off x="10429329" y="429548"/>
            <a:ext cx="1327679" cy="537021"/>
          </a:xfrm>
          <a:prstGeom prst="rect">
            <a:avLst/>
          </a:prstGeom>
        </p:spPr>
      </p:pic>
    </p:spTree>
    <p:extLst>
      <p:ext uri="{BB962C8B-B14F-4D97-AF65-F5344CB8AC3E}">
        <p14:creationId xmlns:p14="http://schemas.microsoft.com/office/powerpoint/2010/main" val="275778076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8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34" y="429555"/>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71677723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8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34" y="429555"/>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55201939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4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0" y="481822"/>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66" indent="-35996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29" indent="-35996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12" indent="-228578">
              <a:buClr>
                <a:schemeClr val="accent2"/>
              </a:buClr>
              <a:buFont typeface="Lexend Deca Light" pitchFamily="2" charset="0"/>
              <a:buChar char="•"/>
              <a:defRPr sz="1800">
                <a:solidFill>
                  <a:schemeClr val="accent2"/>
                </a:solidFill>
                <a:latin typeface="Lexend Deca Light" pitchFamily="2" charset="0"/>
              </a:defRPr>
            </a:lvl3pPr>
            <a:lvl4pPr marL="1079893" indent="-228578">
              <a:buClr>
                <a:schemeClr val="accent1"/>
              </a:buClr>
              <a:buFont typeface="Arial" panose="020B0604020202020204" pitchFamily="34" charset="0"/>
              <a:buChar char="•"/>
              <a:defRPr sz="1800">
                <a:solidFill>
                  <a:schemeClr val="accent2"/>
                </a:solidFill>
                <a:latin typeface="Lexend Deca Light" pitchFamily="2" charset="0"/>
              </a:defRPr>
            </a:lvl4pPr>
            <a:lvl5pPr marL="125987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2" y="429553"/>
            <a:ext cx="1327681" cy="537023"/>
          </a:xfrm>
          <a:prstGeom prst="rect">
            <a:avLst/>
          </a:prstGeom>
        </p:spPr>
      </p:pic>
    </p:spTree>
    <p:extLst>
      <p:ext uri="{BB962C8B-B14F-4D97-AF65-F5344CB8AC3E}">
        <p14:creationId xmlns:p14="http://schemas.microsoft.com/office/powerpoint/2010/main" val="177764554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11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7"/>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3" y="568121"/>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1"/>
            <a:ext cx="5537200" cy="4268047"/>
          </a:xfrm>
          <a:prstGeom prst="rect">
            <a:avLst/>
          </a:prstGeom>
        </p:spPr>
        <p:txBody>
          <a:bodyPr/>
          <a:lstStyle>
            <a:lvl1pPr marL="380944" indent="-380944">
              <a:lnSpc>
                <a:spcPct val="150000"/>
              </a:lnSpc>
              <a:buClr>
                <a:schemeClr val="accent1"/>
              </a:buClr>
              <a:buFont typeface="Wingdings 3" panose="05040102010807070707" pitchFamily="18" charset="2"/>
              <a:buChar char=""/>
              <a:defRPr sz="2400">
                <a:solidFill>
                  <a:schemeClr val="accent2"/>
                </a:solidFill>
              </a:defRPr>
            </a:lvl1pPr>
            <a:lvl2pPr marL="731412" indent="-365710">
              <a:buClr>
                <a:schemeClr val="accent1"/>
              </a:buClr>
              <a:buFont typeface="Wingdings 3" panose="05040102010807070707" pitchFamily="18" charset="2"/>
              <a:buChar char=""/>
              <a:defRPr sz="2133">
                <a:solidFill>
                  <a:schemeClr val="accent2"/>
                </a:solidFill>
              </a:defRPr>
            </a:lvl2pPr>
            <a:lvl3pPr marL="1097115" indent="-304752">
              <a:buClr>
                <a:schemeClr val="accent1"/>
              </a:buClr>
              <a:buFont typeface="Wingdings 3" panose="05040102010807070707" pitchFamily="18" charset="2"/>
              <a:buChar char=""/>
              <a:defRPr sz="1867">
                <a:solidFill>
                  <a:schemeClr val="accent2"/>
                </a:solidFill>
              </a:defRPr>
            </a:lvl3pPr>
            <a:lvl4pPr marL="1462822" indent="-304752">
              <a:buClr>
                <a:schemeClr val="accent1"/>
              </a:buClr>
              <a:buFont typeface="Wingdings 3" panose="05040102010807070707" pitchFamily="18" charset="2"/>
              <a:buChar char=""/>
              <a:defRPr sz="1867">
                <a:solidFill>
                  <a:schemeClr val="accent2"/>
                </a:solidFill>
              </a:defRPr>
            </a:lvl4pPr>
            <a:lvl5pPr marL="1828528" indent="-304752">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13090436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3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12" indent="-365710">
              <a:buClr>
                <a:schemeClr val="accent1"/>
              </a:buClr>
              <a:buFont typeface="Wingdings 3" panose="05040102010807070707" pitchFamily="18" charset="2"/>
              <a:buChar char=""/>
              <a:defRPr sz="2133">
                <a:solidFill>
                  <a:schemeClr val="accent2"/>
                </a:solidFill>
              </a:defRPr>
            </a:lvl2pPr>
            <a:lvl3pPr marL="1097115" indent="-304752">
              <a:buClr>
                <a:schemeClr val="accent1"/>
              </a:buClr>
              <a:buFont typeface="Wingdings 3" panose="05040102010807070707" pitchFamily="18" charset="2"/>
              <a:buChar char=""/>
              <a:defRPr sz="1867">
                <a:solidFill>
                  <a:schemeClr val="accent2"/>
                </a:solidFill>
              </a:defRPr>
            </a:lvl3pPr>
            <a:lvl4pPr marL="1462822" indent="-304752">
              <a:buClr>
                <a:schemeClr val="accent1"/>
              </a:buClr>
              <a:buFont typeface="Wingdings 3" panose="05040102010807070707" pitchFamily="18" charset="2"/>
              <a:buChar char=""/>
              <a:defRPr sz="1867">
                <a:solidFill>
                  <a:schemeClr val="accent2"/>
                </a:solidFill>
              </a:defRPr>
            </a:lvl4pPr>
            <a:lvl5pPr marL="1828528" indent="-304752">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0" y="368981"/>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362214302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3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944" indent="-380944">
              <a:buClr>
                <a:schemeClr val="accent1"/>
              </a:buClr>
              <a:buFont typeface="Wingdings 3" panose="05040102010807070707" pitchFamily="18" charset="2"/>
              <a:buChar char=""/>
              <a:defRPr sz="1867">
                <a:solidFill>
                  <a:schemeClr val="accent2"/>
                </a:solidFill>
              </a:defRPr>
            </a:lvl1pPr>
            <a:lvl2pPr marL="731412" indent="-365710">
              <a:buClr>
                <a:schemeClr val="accent1"/>
              </a:buClr>
              <a:buFont typeface="Wingdings 3" panose="05040102010807070707" pitchFamily="18" charset="2"/>
              <a:buChar char=""/>
              <a:defRPr sz="2133">
                <a:solidFill>
                  <a:schemeClr val="accent2"/>
                </a:solidFill>
              </a:defRPr>
            </a:lvl2pPr>
            <a:lvl3pPr marL="1097115" indent="-304752">
              <a:buClr>
                <a:schemeClr val="accent1"/>
              </a:buClr>
              <a:buFont typeface="Wingdings 3" panose="05040102010807070707" pitchFamily="18" charset="2"/>
              <a:buChar char=""/>
              <a:defRPr sz="1867">
                <a:solidFill>
                  <a:schemeClr val="accent2"/>
                </a:solidFill>
              </a:defRPr>
            </a:lvl3pPr>
            <a:lvl4pPr marL="1462822" indent="-304752">
              <a:buClr>
                <a:schemeClr val="accent1"/>
              </a:buClr>
              <a:buFont typeface="Wingdings 3" panose="05040102010807070707" pitchFamily="18" charset="2"/>
              <a:buChar char=""/>
              <a:defRPr sz="1867">
                <a:solidFill>
                  <a:schemeClr val="accent2"/>
                </a:solidFill>
              </a:defRPr>
            </a:lvl4pPr>
            <a:lvl5pPr marL="1828528" indent="-304752">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0" y="368981"/>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85531273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cSld name="7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19"/>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22"/>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09"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938" marR="0" lvl="3" indent="-251968"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905" marR="0" lvl="4" indent="-251968"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4286"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430"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02" y="1612569"/>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286"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428729575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2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2"/>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76" indent="-251976">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50" indent="-25197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25" indent="-25197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3"/>
            <a:ext cx="1329456" cy="537023"/>
          </a:xfrm>
          <a:prstGeom prst="rect">
            <a:avLst/>
          </a:prstGeom>
        </p:spPr>
      </p:pic>
    </p:spTree>
    <p:extLst>
      <p:ext uri="{BB962C8B-B14F-4D97-AF65-F5344CB8AC3E}">
        <p14:creationId xmlns:p14="http://schemas.microsoft.com/office/powerpoint/2010/main" val="238492499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78"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1991542597"/>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
  <p:cSld name="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31" indent="0" algn="ctr">
              <a:buNone/>
              <a:defRPr sz="2000"/>
            </a:lvl2pPr>
            <a:lvl3pPr marL="914264" indent="0" algn="ctr">
              <a:buNone/>
              <a:defRPr sz="1800"/>
            </a:lvl3pPr>
            <a:lvl4pPr marL="1371396" indent="0" algn="ctr">
              <a:buNone/>
              <a:defRPr sz="1600"/>
            </a:lvl4pPr>
            <a:lvl5pPr marL="1828528" indent="0" algn="ctr">
              <a:buNone/>
              <a:defRPr sz="1600"/>
            </a:lvl5pPr>
            <a:lvl6pPr marL="2285662" indent="0" algn="ctr">
              <a:buNone/>
              <a:defRPr sz="1600"/>
            </a:lvl6pPr>
            <a:lvl7pPr marL="2742790" indent="0" algn="ctr">
              <a:buNone/>
              <a:defRPr sz="1600"/>
            </a:lvl7pPr>
            <a:lvl8pPr marL="3199920" indent="0" algn="ctr">
              <a:buNone/>
              <a:defRPr sz="1600"/>
            </a:lvl8pPr>
            <a:lvl9pPr marL="3657051"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300501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2"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82" indent="-35998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65" indent="-35998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56" indent="-228589">
              <a:buClr>
                <a:schemeClr val="accent2"/>
              </a:buClr>
              <a:buFont typeface="Lexend Deca Light" pitchFamily="2" charset="0"/>
              <a:buChar char="•"/>
              <a:defRPr sz="1800">
                <a:solidFill>
                  <a:schemeClr val="accent2"/>
                </a:solidFill>
                <a:latin typeface="Lexend Deca Light" pitchFamily="2" charset="0"/>
              </a:defRPr>
            </a:lvl3pPr>
            <a:lvl4pPr marL="1079946" indent="-228589">
              <a:buClr>
                <a:schemeClr val="accent1"/>
              </a:buClr>
              <a:buFont typeface="Arial" panose="020B0604020202020204" pitchFamily="34" charset="0"/>
              <a:buChar char="•"/>
              <a:defRPr sz="1800">
                <a:solidFill>
                  <a:schemeClr val="accent2"/>
                </a:solidFill>
                <a:latin typeface="Lexend Deca Light" pitchFamily="2" charset="0"/>
              </a:defRPr>
            </a:lvl4pPr>
            <a:lvl5pPr marL="1259938">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175656111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75" y="422130"/>
            <a:ext cx="7452783" cy="319087"/>
          </a:xfrm>
          <a:prstGeom prst="rect">
            <a:avLst/>
          </a:prstGeom>
        </p:spPr>
        <p:txBody>
          <a:bodyPr/>
          <a:lstStyle>
            <a:lvl1pPr marL="0" marR="0" indent="0" algn="l" defTabSz="914332"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332"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55" y="914403"/>
            <a:ext cx="11633199" cy="1966913"/>
          </a:xfrm>
          <a:prstGeom prst="rect">
            <a:avLst/>
          </a:prstGeom>
        </p:spPr>
        <p:txBody>
          <a:bodyPr/>
          <a:lstStyle>
            <a:lvl1pPr marL="0" marR="0" indent="0" algn="l" defTabSz="914332" rtl="0" eaLnBrk="1" fontAlgn="base" latinLnBrk="0" hangingPunct="1">
              <a:lnSpc>
                <a:spcPct val="100000"/>
              </a:lnSpc>
              <a:spcBef>
                <a:spcPct val="20000"/>
              </a:spcBef>
              <a:spcAft>
                <a:spcPct val="0"/>
              </a:spcAft>
              <a:buClrTx/>
              <a:buSzTx/>
              <a:buFontTx/>
              <a:buNone/>
              <a:tabLst/>
              <a:defRPr/>
            </a:lvl1pPr>
          </a:lstStyle>
          <a:p>
            <a:pPr marL="0" marR="0" lvl="0" indent="0" algn="l" defTabSz="914332"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233722352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blank">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332">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332">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332">
              <a:defRPr/>
            </a:pPr>
            <a:fld id="{82438641-2DE4-41E3-877E-F35A24D71D96}" type="slidenum">
              <a:rPr lang="en-GB" smtClean="0">
                <a:solidFill>
                  <a:srgbClr val="E32313"/>
                </a:solidFill>
              </a:rPr>
              <a:pPr defTabSz="914332">
                <a:defRPr/>
              </a:pPr>
              <a:t>‹#›</a:t>
            </a:fld>
            <a:endParaRPr lang="en-GB">
              <a:solidFill>
                <a:srgbClr val="E32313"/>
              </a:solidFill>
            </a:endParaRPr>
          </a:p>
        </p:txBody>
      </p:sp>
    </p:spTree>
    <p:extLst>
      <p:ext uri="{BB962C8B-B14F-4D97-AF65-F5344CB8AC3E}">
        <p14:creationId xmlns:p14="http://schemas.microsoft.com/office/powerpoint/2010/main" val="204332838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Tx">
  <p:cSld name="3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55" indent="0">
              <a:buNone/>
              <a:defRPr sz="1400"/>
            </a:lvl2pPr>
            <a:lvl3pPr marL="914309" indent="0">
              <a:buNone/>
              <a:defRPr sz="1200"/>
            </a:lvl3pPr>
            <a:lvl4pPr marL="1371464" indent="0">
              <a:buNone/>
              <a:defRPr sz="1000"/>
            </a:lvl4pPr>
            <a:lvl5pPr marL="1828618" indent="0">
              <a:buNone/>
              <a:defRPr sz="1000"/>
            </a:lvl5pPr>
            <a:lvl6pPr marL="2285774" indent="0">
              <a:buNone/>
              <a:defRPr sz="1000"/>
            </a:lvl6pPr>
            <a:lvl7pPr marL="2742926" indent="0">
              <a:buNone/>
              <a:defRPr sz="1000"/>
            </a:lvl7pPr>
            <a:lvl8pPr marL="3200080" indent="0">
              <a:buNone/>
              <a:defRPr sz="1000"/>
            </a:lvl8pPr>
            <a:lvl9pPr marL="3657235"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0948716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6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2"/>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09"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76" indent="-251976">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50" indent="-25197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25" indent="-25197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3"/>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186689140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3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37"/>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49" y="1604440"/>
            <a:ext cx="10146631" cy="4474633"/>
          </a:xfrm>
          <a:prstGeom prst="rect">
            <a:avLst/>
          </a:prstGeom>
        </p:spPr>
        <p:txBody>
          <a:bodyPr/>
          <a:lstStyle>
            <a:lvl1pPr marL="365718" indent="-365718">
              <a:buClr>
                <a:schemeClr val="accent1"/>
              </a:buClr>
              <a:buFont typeface="Wingdings 3" panose="05040102010807070707" pitchFamily="18" charset="2"/>
              <a:buChar char=""/>
              <a:defRPr sz="2400">
                <a:solidFill>
                  <a:schemeClr val="accent2"/>
                </a:solidFill>
              </a:defRPr>
            </a:lvl1pPr>
            <a:lvl2pPr marL="731430" indent="-365718">
              <a:buClr>
                <a:schemeClr val="accent1"/>
              </a:buClr>
              <a:buFont typeface="Wingdings 3" panose="05040102010807070707" pitchFamily="18" charset="2"/>
              <a:buChar char=""/>
              <a:defRPr sz="2133">
                <a:solidFill>
                  <a:schemeClr val="accent2"/>
                </a:solidFill>
              </a:defRPr>
            </a:lvl2pPr>
            <a:lvl3pPr marL="1097143" indent="-304760">
              <a:buClr>
                <a:schemeClr val="accent1"/>
              </a:buClr>
              <a:buFont typeface="Wingdings 3" panose="05040102010807070707" pitchFamily="18" charset="2"/>
              <a:buChar char=""/>
              <a:defRPr sz="1867">
                <a:solidFill>
                  <a:schemeClr val="accent2"/>
                </a:solidFill>
              </a:defRPr>
            </a:lvl3pPr>
            <a:lvl4pPr marL="1462858" indent="-304760">
              <a:buClr>
                <a:schemeClr val="accent1"/>
              </a:buClr>
              <a:buFont typeface="Wingdings 3" panose="05040102010807070707" pitchFamily="18" charset="2"/>
              <a:buChar char=""/>
              <a:defRPr sz="1867">
                <a:solidFill>
                  <a:schemeClr val="accent2"/>
                </a:solidFill>
              </a:defRPr>
            </a:lvl4pPr>
            <a:lvl5pPr marL="1828573" indent="-304760">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9" y="368980"/>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4389462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16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9" y="481821"/>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74" indent="-35997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47" indent="-35997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34" indent="-228584">
              <a:buClr>
                <a:schemeClr val="accent2"/>
              </a:buClr>
              <a:buFont typeface="Lexend Deca Light" pitchFamily="2" charset="0"/>
              <a:buChar char="•"/>
              <a:defRPr sz="1800">
                <a:solidFill>
                  <a:schemeClr val="accent2"/>
                </a:solidFill>
                <a:latin typeface="Lexend Deca Light" pitchFamily="2" charset="0"/>
              </a:defRPr>
            </a:lvl3pPr>
            <a:lvl4pPr marL="1079920" indent="-228584">
              <a:buClr>
                <a:schemeClr val="accent1"/>
              </a:buClr>
              <a:buFont typeface="Arial" panose="020B0604020202020204" pitchFamily="34" charset="0"/>
              <a:buChar char="•"/>
              <a:defRPr sz="1800">
                <a:solidFill>
                  <a:schemeClr val="accent2"/>
                </a:solidFill>
                <a:latin typeface="Lexend Deca Light" pitchFamily="2" charset="0"/>
              </a:defRPr>
            </a:lvl4pPr>
            <a:lvl5pPr marL="125990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0" y="429551"/>
            <a:ext cx="1327681" cy="537023"/>
          </a:xfrm>
          <a:prstGeom prst="rect">
            <a:avLst/>
          </a:prstGeom>
        </p:spPr>
      </p:pic>
    </p:spTree>
    <p:extLst>
      <p:ext uri="{BB962C8B-B14F-4D97-AF65-F5344CB8AC3E}">
        <p14:creationId xmlns:p14="http://schemas.microsoft.com/office/powerpoint/2010/main" val="290900759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10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7"/>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3" y="568121"/>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1"/>
            <a:ext cx="5537200" cy="4268047"/>
          </a:xfrm>
          <a:prstGeom prst="rect">
            <a:avLst/>
          </a:prstGeom>
        </p:spPr>
        <p:txBody>
          <a:bodyPr/>
          <a:lstStyle>
            <a:lvl1pPr marL="380944" indent="-380944">
              <a:lnSpc>
                <a:spcPct val="150000"/>
              </a:lnSpc>
              <a:buClr>
                <a:schemeClr val="accent1"/>
              </a:buClr>
              <a:buFont typeface="Wingdings 3" panose="05040102010807070707" pitchFamily="18" charset="2"/>
              <a:buChar char=""/>
              <a:defRPr sz="2400">
                <a:solidFill>
                  <a:schemeClr val="accent2"/>
                </a:solidFill>
              </a:defRPr>
            </a:lvl1pPr>
            <a:lvl2pPr marL="731412" indent="-365710">
              <a:buClr>
                <a:schemeClr val="accent1"/>
              </a:buClr>
              <a:buFont typeface="Wingdings 3" panose="05040102010807070707" pitchFamily="18" charset="2"/>
              <a:buChar char=""/>
              <a:defRPr sz="2133">
                <a:solidFill>
                  <a:schemeClr val="accent2"/>
                </a:solidFill>
              </a:defRPr>
            </a:lvl2pPr>
            <a:lvl3pPr marL="1097115" indent="-304752">
              <a:buClr>
                <a:schemeClr val="accent1"/>
              </a:buClr>
              <a:buFont typeface="Wingdings 3" panose="05040102010807070707" pitchFamily="18" charset="2"/>
              <a:buChar char=""/>
              <a:defRPr sz="1867">
                <a:solidFill>
                  <a:schemeClr val="accent2"/>
                </a:solidFill>
              </a:defRPr>
            </a:lvl3pPr>
            <a:lvl4pPr marL="1462822" indent="-304752">
              <a:buClr>
                <a:schemeClr val="accent1"/>
              </a:buClr>
              <a:buFont typeface="Wingdings 3" panose="05040102010807070707" pitchFamily="18" charset="2"/>
              <a:buChar char=""/>
              <a:defRPr sz="1867">
                <a:solidFill>
                  <a:schemeClr val="accent2"/>
                </a:solidFill>
              </a:defRPr>
            </a:lvl4pPr>
            <a:lvl5pPr marL="1828528" indent="-304752">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7573441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9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7"/>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3" y="568121"/>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1"/>
            <a:ext cx="5537200" cy="4268047"/>
          </a:xfrm>
          <a:prstGeom prst="rect">
            <a:avLst/>
          </a:prstGeom>
        </p:spPr>
        <p:txBody>
          <a:bodyPr/>
          <a:lstStyle>
            <a:lvl1pPr marL="380944" indent="-380944">
              <a:lnSpc>
                <a:spcPct val="150000"/>
              </a:lnSpc>
              <a:buClr>
                <a:schemeClr val="accent1"/>
              </a:buClr>
              <a:buFont typeface="Wingdings 3" panose="05040102010807070707" pitchFamily="18" charset="2"/>
              <a:buChar char=""/>
              <a:defRPr sz="2400">
                <a:solidFill>
                  <a:schemeClr val="accent2"/>
                </a:solidFill>
              </a:defRPr>
            </a:lvl1pPr>
            <a:lvl2pPr marL="731412" indent="-365710">
              <a:buClr>
                <a:schemeClr val="accent1"/>
              </a:buClr>
              <a:buFont typeface="Wingdings 3" panose="05040102010807070707" pitchFamily="18" charset="2"/>
              <a:buChar char=""/>
              <a:defRPr sz="2133">
                <a:solidFill>
                  <a:schemeClr val="accent2"/>
                </a:solidFill>
              </a:defRPr>
            </a:lvl2pPr>
            <a:lvl3pPr marL="1097115" indent="-304752">
              <a:buClr>
                <a:schemeClr val="accent1"/>
              </a:buClr>
              <a:buFont typeface="Wingdings 3" panose="05040102010807070707" pitchFamily="18" charset="2"/>
              <a:buChar char=""/>
              <a:defRPr sz="1867">
                <a:solidFill>
                  <a:schemeClr val="accent2"/>
                </a:solidFill>
              </a:defRPr>
            </a:lvl3pPr>
            <a:lvl4pPr marL="1462822" indent="-304752">
              <a:buClr>
                <a:schemeClr val="accent1"/>
              </a:buClr>
              <a:buFont typeface="Wingdings 3" panose="05040102010807070707" pitchFamily="18" charset="2"/>
              <a:buChar char=""/>
              <a:defRPr sz="1867">
                <a:solidFill>
                  <a:schemeClr val="accent2"/>
                </a:solidFill>
              </a:defRPr>
            </a:lvl4pPr>
            <a:lvl5pPr marL="1828528" indent="-304752">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92178106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
  <p:cSld name="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55" indent="0" algn="ctr">
              <a:buNone/>
              <a:defRPr sz="2000"/>
            </a:lvl2pPr>
            <a:lvl3pPr marL="914309" indent="0" algn="ctr">
              <a:buNone/>
              <a:defRPr sz="18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194625946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2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155" indent="-457155">
              <a:buFont typeface="Arial" charset="0"/>
              <a:buChar char="•"/>
              <a:defRPr>
                <a:solidFill>
                  <a:schemeClr val="tx2"/>
                </a:solidFill>
              </a:defRPr>
            </a:lvl1pPr>
            <a:lvl2pPr marL="800020" indent="-342866">
              <a:buFont typeface="Arial" charset="0"/>
              <a:buChar char="•"/>
              <a:defRPr>
                <a:solidFill>
                  <a:schemeClr val="tx2"/>
                </a:solidFill>
              </a:defRPr>
            </a:lvl2pPr>
            <a:lvl3pPr marL="1257175" indent="-342866">
              <a:buFont typeface="Arial" charset="0"/>
              <a:buChar char="•"/>
              <a:defRPr>
                <a:solidFill>
                  <a:schemeClr val="tx2"/>
                </a:solidFill>
              </a:defRPr>
            </a:lvl3pPr>
            <a:lvl4pPr marL="1657185" indent="-285724">
              <a:buFont typeface="Arial" charset="0"/>
              <a:buChar char="•"/>
              <a:defRPr>
                <a:solidFill>
                  <a:schemeClr val="tx2"/>
                </a:solidFill>
              </a:defRPr>
            </a:lvl4pPr>
            <a:lvl5pPr marL="2114342" indent="-285724">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47"/>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3382147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Cover_1">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53F6DB-FD6B-AABB-F128-F56110C99ECD}"/>
              </a:ext>
            </a:extLst>
          </p:cNvPr>
          <p:cNvPicPr>
            <a:picLocks noChangeAspect="1"/>
          </p:cNvPicPr>
          <p:nvPr/>
        </p:nvPicPr>
        <p:blipFill>
          <a:blip r:embed="rId2"/>
          <a:srcRect/>
          <a:stretch/>
        </p:blipFill>
        <p:spPr>
          <a:xfrm>
            <a:off x="10429329" y="429550"/>
            <a:ext cx="1327681" cy="537023"/>
          </a:xfrm>
          <a:prstGeom prst="rect">
            <a:avLst/>
          </a:prstGeom>
        </p:spPr>
      </p:pic>
      <p:sp>
        <p:nvSpPr>
          <p:cNvPr id="9" name="Picture Placeholder 8">
            <a:extLst>
              <a:ext uri="{FF2B5EF4-FFF2-40B4-BE49-F238E27FC236}">
                <a16:creationId xmlns:a16="http://schemas.microsoft.com/office/drawing/2014/main" id="{EAEF290D-C174-0AB0-D0AC-738846E7713D}"/>
              </a:ext>
            </a:extLst>
          </p:cNvPr>
          <p:cNvSpPr>
            <a:spLocks noGrp="1"/>
          </p:cNvSpPr>
          <p:nvPr>
            <p:ph type="pic" sz="quarter" idx="10"/>
          </p:nvPr>
        </p:nvSpPr>
        <p:spPr>
          <a:xfrm>
            <a:off x="-1" y="-1"/>
            <a:ext cx="8983888" cy="6858001"/>
          </a:xfrm>
          <a:custGeom>
            <a:avLst/>
            <a:gdLst>
              <a:gd name="connsiteX0" fmla="*/ 7243879 w 8983888"/>
              <a:gd name="connsiteY0" fmla="*/ 0 h 6858001"/>
              <a:gd name="connsiteX1" fmla="*/ 7275926 w 8983888"/>
              <a:gd name="connsiteY1" fmla="*/ 40689 h 6858001"/>
              <a:gd name="connsiteX2" fmla="*/ 7719601 w 8983888"/>
              <a:gd name="connsiteY2" fmla="*/ 1638001 h 6858001"/>
              <a:gd name="connsiteX3" fmla="*/ 7494664 w 8983888"/>
              <a:gd name="connsiteY3" fmla="*/ 2836298 h 6858001"/>
              <a:gd name="connsiteX4" fmla="*/ 7468829 w 8983888"/>
              <a:gd name="connsiteY4" fmla="*/ 2890767 h 6858001"/>
              <a:gd name="connsiteX5" fmla="*/ 7570506 w 8983888"/>
              <a:gd name="connsiteY5" fmla="*/ 2970959 h 6858001"/>
              <a:gd name="connsiteX6" fmla="*/ 7785041 w 8983888"/>
              <a:gd name="connsiteY6" fmla="*/ 3180777 h 6858001"/>
              <a:gd name="connsiteX7" fmla="*/ 7856600 w 8983888"/>
              <a:gd name="connsiteY7" fmla="*/ 3264859 h 6858001"/>
              <a:gd name="connsiteX8" fmla="*/ 7914259 w 8983888"/>
              <a:gd name="connsiteY8" fmla="*/ 3319912 h 6858001"/>
              <a:gd name="connsiteX9" fmla="*/ 8204385 w 8983888"/>
              <a:gd name="connsiteY9" fmla="*/ 3692761 h 6858001"/>
              <a:gd name="connsiteX10" fmla="*/ 8233412 w 8983888"/>
              <a:gd name="connsiteY10" fmla="*/ 3745053 h 6858001"/>
              <a:gd name="connsiteX11" fmla="*/ 8252380 w 8983888"/>
              <a:gd name="connsiteY11" fmla="*/ 3767063 h 6858001"/>
              <a:gd name="connsiteX12" fmla="*/ 8591470 w 8983888"/>
              <a:gd name="connsiteY12" fmla="*/ 4379168 h 6858001"/>
              <a:gd name="connsiteX13" fmla="*/ 8596141 w 8983888"/>
              <a:gd name="connsiteY13" fmla="*/ 4394930 h 6858001"/>
              <a:gd name="connsiteX14" fmla="*/ 8648011 w 8983888"/>
              <a:gd name="connsiteY14" fmla="*/ 4488369 h 6858001"/>
              <a:gd name="connsiteX15" fmla="*/ 8738632 w 8983888"/>
              <a:gd name="connsiteY15" fmla="*/ 4703228 h 6858001"/>
              <a:gd name="connsiteX16" fmla="*/ 8795385 w 8983888"/>
              <a:gd name="connsiteY16" fmla="*/ 4894766 h 6858001"/>
              <a:gd name="connsiteX17" fmla="*/ 8808456 w 8983888"/>
              <a:gd name="connsiteY17" fmla="*/ 4930668 h 6858001"/>
              <a:gd name="connsiteX18" fmla="*/ 8885547 w 8983888"/>
              <a:gd name="connsiteY18" fmla="*/ 5245785 h 6858001"/>
              <a:gd name="connsiteX19" fmla="*/ 8896930 w 8983888"/>
              <a:gd name="connsiteY19" fmla="*/ 5339530 h 6858001"/>
              <a:gd name="connsiteX20" fmla="*/ 8916073 w 8983888"/>
              <a:gd name="connsiteY20" fmla="*/ 5404141 h 6858001"/>
              <a:gd name="connsiteX21" fmla="*/ 8970824 w 8983888"/>
              <a:gd name="connsiteY21" fmla="*/ 5875448 h 6858001"/>
              <a:gd name="connsiteX22" fmla="*/ 8970135 w 8983888"/>
              <a:gd name="connsiteY22" fmla="*/ 5887299 h 6858001"/>
              <a:gd name="connsiteX23" fmla="*/ 8983888 w 8983888"/>
              <a:gd name="connsiteY23" fmla="*/ 6123644 h 6858001"/>
              <a:gd name="connsiteX24" fmla="*/ 8979988 w 8983888"/>
              <a:gd name="connsiteY24" fmla="*/ 6212944 h 6858001"/>
              <a:gd name="connsiteX25" fmla="*/ 8980751 w 8983888"/>
              <a:gd name="connsiteY25" fmla="*/ 6402706 h 6858001"/>
              <a:gd name="connsiteX26" fmla="*/ 8959028 w 8983888"/>
              <a:gd name="connsiteY26" fmla="*/ 6642209 h 6858001"/>
              <a:gd name="connsiteX27" fmla="*/ 8918039 w 8983888"/>
              <a:gd name="connsiteY27" fmla="*/ 6858001 h 6858001"/>
              <a:gd name="connsiteX28" fmla="*/ 6553200 w 8983888"/>
              <a:gd name="connsiteY28" fmla="*/ 6858001 h 6858001"/>
              <a:gd name="connsiteX29" fmla="*/ 4328637 w 8983888"/>
              <a:gd name="connsiteY29" fmla="*/ 6858001 h 6858001"/>
              <a:gd name="connsiteX30" fmla="*/ 0 w 8983888"/>
              <a:gd name="connsiteY30" fmla="*/ 6858001 h 6858001"/>
              <a:gd name="connsiteX31" fmla="*/ 0 w 8983888"/>
              <a:gd name="connsiteY31" fmla="*/ 1 h 6858001"/>
              <a:gd name="connsiteX32" fmla="*/ 6027279 w 8983888"/>
              <a:gd name="connsiteY32"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83888" h="6858001">
                <a:moveTo>
                  <a:pt x="7243879" y="0"/>
                </a:moveTo>
                <a:lnTo>
                  <a:pt x="7275926" y="40689"/>
                </a:lnTo>
                <a:cubicBezTo>
                  <a:pt x="7546890" y="420356"/>
                  <a:pt x="7719601" y="994934"/>
                  <a:pt x="7719601" y="1638001"/>
                </a:cubicBezTo>
                <a:cubicBezTo>
                  <a:pt x="7719601" y="2084575"/>
                  <a:pt x="7636311" y="2498119"/>
                  <a:pt x="7494664" y="2836298"/>
                </a:cubicBezTo>
                <a:lnTo>
                  <a:pt x="7468829" y="2890767"/>
                </a:lnTo>
                <a:lnTo>
                  <a:pt x="7570506" y="2970959"/>
                </a:lnTo>
                <a:cubicBezTo>
                  <a:pt x="7646708" y="3037084"/>
                  <a:pt x="7718365" y="3107151"/>
                  <a:pt x="7785041" y="3180777"/>
                </a:cubicBezTo>
                <a:lnTo>
                  <a:pt x="7856600" y="3264859"/>
                </a:lnTo>
                <a:lnTo>
                  <a:pt x="7914259" y="3319912"/>
                </a:lnTo>
                <a:cubicBezTo>
                  <a:pt x="8024100" y="3435411"/>
                  <a:pt x="8121411" y="3560216"/>
                  <a:pt x="8204385" y="3692761"/>
                </a:cubicBezTo>
                <a:lnTo>
                  <a:pt x="8233412" y="3745053"/>
                </a:lnTo>
                <a:lnTo>
                  <a:pt x="8252380" y="3767063"/>
                </a:lnTo>
                <a:cubicBezTo>
                  <a:pt x="8397668" y="3953685"/>
                  <a:pt x="8512731" y="4159482"/>
                  <a:pt x="8591470" y="4379168"/>
                </a:cubicBezTo>
                <a:lnTo>
                  <a:pt x="8596141" y="4394930"/>
                </a:lnTo>
                <a:lnTo>
                  <a:pt x="8648011" y="4488369"/>
                </a:lnTo>
                <a:cubicBezTo>
                  <a:pt x="8682103" y="4558315"/>
                  <a:pt x="8712385" y="4630000"/>
                  <a:pt x="8738632" y="4703228"/>
                </a:cubicBezTo>
                <a:lnTo>
                  <a:pt x="8795385" y="4894766"/>
                </a:lnTo>
                <a:lnTo>
                  <a:pt x="8808456" y="4930668"/>
                </a:lnTo>
                <a:cubicBezTo>
                  <a:pt x="8842187" y="5033009"/>
                  <a:pt x="8868082" y="5138222"/>
                  <a:pt x="8885547" y="5245785"/>
                </a:cubicBezTo>
                <a:lnTo>
                  <a:pt x="8896930" y="5339530"/>
                </a:lnTo>
                <a:lnTo>
                  <a:pt x="8916073" y="5404141"/>
                </a:lnTo>
                <a:cubicBezTo>
                  <a:pt x="8951972" y="5556378"/>
                  <a:pt x="8970825" y="5714003"/>
                  <a:pt x="8970824" y="5875448"/>
                </a:cubicBezTo>
                <a:lnTo>
                  <a:pt x="8970135" y="5887299"/>
                </a:lnTo>
                <a:lnTo>
                  <a:pt x="8983888" y="6123644"/>
                </a:lnTo>
                <a:lnTo>
                  <a:pt x="8979988" y="6212944"/>
                </a:lnTo>
                <a:lnTo>
                  <a:pt x="8980751" y="6402706"/>
                </a:lnTo>
                <a:cubicBezTo>
                  <a:pt x="8977289" y="6483344"/>
                  <a:pt x="8970044" y="6563278"/>
                  <a:pt x="8959028" y="6642209"/>
                </a:cubicBezTo>
                <a:lnTo>
                  <a:pt x="8918039" y="6858001"/>
                </a:lnTo>
                <a:lnTo>
                  <a:pt x="6553200" y="6858001"/>
                </a:lnTo>
                <a:lnTo>
                  <a:pt x="4328637" y="6858001"/>
                </a:lnTo>
                <a:lnTo>
                  <a:pt x="0" y="6858001"/>
                </a:lnTo>
                <a:lnTo>
                  <a:pt x="0" y="1"/>
                </a:lnTo>
                <a:lnTo>
                  <a:pt x="6027279" y="1"/>
                </a:lnTo>
                <a:close/>
              </a:path>
            </a:pathLst>
          </a:custGeom>
        </p:spPr>
        <p:txBody>
          <a:bodyPr wrap="square" lIns="0" tIns="0" rIns="0" bIns="0">
            <a:noAutofit/>
          </a:bodyPr>
          <a:lstStyle>
            <a:lvl1pPr marL="0" indent="0">
              <a:buNone/>
              <a:defRPr sz="1000"/>
            </a:lvl1pPr>
          </a:lstStyle>
          <a:p>
            <a:r>
              <a:rPr lang="en-US"/>
              <a:t>Click icon to add picture</a:t>
            </a:r>
          </a:p>
        </p:txBody>
      </p:sp>
      <p:sp>
        <p:nvSpPr>
          <p:cNvPr id="11" name="Text Placeholder 10">
            <a:extLst>
              <a:ext uri="{FF2B5EF4-FFF2-40B4-BE49-F238E27FC236}">
                <a16:creationId xmlns:a16="http://schemas.microsoft.com/office/drawing/2014/main" id="{CA8D9D18-4CFE-D0F7-722D-EF32679472C0}"/>
              </a:ext>
            </a:extLst>
          </p:cNvPr>
          <p:cNvSpPr>
            <a:spLocks noGrp="1"/>
          </p:cNvSpPr>
          <p:nvPr>
            <p:ph type="body" sz="quarter" idx="11" hasCustomPrompt="1"/>
          </p:nvPr>
        </p:nvSpPr>
        <p:spPr>
          <a:xfrm>
            <a:off x="431743" y="3778704"/>
            <a:ext cx="5580869"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We’re here to change the way people think about waste</a:t>
            </a:r>
          </a:p>
        </p:txBody>
      </p:sp>
      <p:sp>
        <p:nvSpPr>
          <p:cNvPr id="13" name="Text Placeholder 12">
            <a:extLst>
              <a:ext uri="{FF2B5EF4-FFF2-40B4-BE49-F238E27FC236}">
                <a16:creationId xmlns:a16="http://schemas.microsoft.com/office/drawing/2014/main" id="{A96312EE-B5B9-DBEF-1CCC-C6EB7F1E2E16}"/>
              </a:ext>
            </a:extLst>
          </p:cNvPr>
          <p:cNvSpPr>
            <a:spLocks noGrp="1"/>
          </p:cNvSpPr>
          <p:nvPr>
            <p:ph type="body" sz="quarter" idx="12" hasCustomPrompt="1"/>
          </p:nvPr>
        </p:nvSpPr>
        <p:spPr>
          <a:xfrm>
            <a:off x="431740" y="5478195"/>
            <a:ext cx="3600000" cy="540000"/>
          </a:xfrm>
          <a:prstGeom prst="rect">
            <a:avLst/>
          </a:prstGeom>
        </p:spPr>
        <p:txBody>
          <a:bodyPr lIns="0" tIns="0" rIns="0" bIns="0">
            <a:normAutofit/>
          </a:bodyPr>
          <a:lstStyle>
            <a:lvl1pPr marL="0" indent="0">
              <a:lnSpc>
                <a:spcPts val="1800"/>
              </a:lnSpc>
              <a:spcBef>
                <a:spcPts val="0"/>
              </a:spcBef>
              <a:buNone/>
              <a:defRPr sz="1600" b="0" i="0">
                <a:solidFill>
                  <a:schemeClr val="bg1"/>
                </a:solidFill>
                <a:latin typeface="Lexend Deca Light" pitchFamily="2" charset="77"/>
              </a:defRPr>
            </a:lvl1pPr>
          </a:lstStyle>
          <a:p>
            <a:pPr lvl="0"/>
            <a:r>
              <a:rPr lang="en-GB"/>
              <a:t>Presentation subtitle</a:t>
            </a:r>
          </a:p>
          <a:p>
            <a:pPr lvl="0"/>
            <a:r>
              <a:rPr lang="en-GB"/>
              <a:t>01.09.22</a:t>
            </a:r>
            <a:endParaRPr lang="en-US"/>
          </a:p>
        </p:txBody>
      </p:sp>
    </p:spTree>
    <p:extLst>
      <p:ext uri="{BB962C8B-B14F-4D97-AF65-F5344CB8AC3E}">
        <p14:creationId xmlns:p14="http://schemas.microsoft.com/office/powerpoint/2010/main" val="428824411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1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88" indent="-25198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74" indent="-25198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962" indent="-25198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29" y="429550"/>
            <a:ext cx="1327681" cy="537023"/>
          </a:xfrm>
          <a:prstGeom prst="rect">
            <a:avLst/>
          </a:prstGeom>
        </p:spPr>
      </p:pic>
    </p:spTree>
    <p:extLst>
      <p:ext uri="{BB962C8B-B14F-4D97-AF65-F5344CB8AC3E}">
        <p14:creationId xmlns:p14="http://schemas.microsoft.com/office/powerpoint/2010/main" val="346595152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4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0" y="1604441"/>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12" indent="-365710">
              <a:buClr>
                <a:schemeClr val="accent1"/>
              </a:buClr>
              <a:buFont typeface="Wingdings 3" panose="05040102010807070707" pitchFamily="18" charset="2"/>
              <a:buChar char=""/>
              <a:defRPr sz="2133">
                <a:solidFill>
                  <a:schemeClr val="accent2"/>
                </a:solidFill>
              </a:defRPr>
            </a:lvl2pPr>
            <a:lvl3pPr marL="1097115" indent="-304752">
              <a:buClr>
                <a:schemeClr val="accent1"/>
              </a:buClr>
              <a:buFont typeface="Wingdings 3" panose="05040102010807070707" pitchFamily="18" charset="2"/>
              <a:buChar char=""/>
              <a:defRPr sz="1867">
                <a:solidFill>
                  <a:schemeClr val="accent2"/>
                </a:solidFill>
              </a:defRPr>
            </a:lvl3pPr>
            <a:lvl4pPr marL="1462822" indent="-304752">
              <a:buClr>
                <a:schemeClr val="accent1"/>
              </a:buClr>
              <a:buFont typeface="Wingdings 3" panose="05040102010807070707" pitchFamily="18" charset="2"/>
              <a:buChar char=""/>
              <a:defRPr sz="1867">
                <a:solidFill>
                  <a:schemeClr val="accent2"/>
                </a:solidFill>
              </a:defRPr>
            </a:lvl4pPr>
            <a:lvl5pPr marL="1828528" indent="-304752">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0" y="368981"/>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400720679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14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6"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09" indent="0">
              <a:buNone/>
              <a:defRPr/>
            </a:lvl3pPr>
            <a:lvl4pPr marL="1371464" indent="0">
              <a:buNone/>
              <a:defRPr/>
            </a:lvl4pPr>
            <a:lvl5pPr marL="1828618"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2" y="429553"/>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40780655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1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1" y="481823"/>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8" indent="-35995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11" indent="-35995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90" indent="-228573">
              <a:buClr>
                <a:schemeClr val="accent2"/>
              </a:buClr>
              <a:buFont typeface="Lexend Deca Light" pitchFamily="2" charset="0"/>
              <a:buChar char="•"/>
              <a:defRPr sz="1800">
                <a:solidFill>
                  <a:schemeClr val="accent2"/>
                </a:solidFill>
                <a:latin typeface="Lexend Deca Light" pitchFamily="2" charset="0"/>
              </a:defRPr>
            </a:lvl3pPr>
            <a:lvl4pPr marL="1079866" indent="-228573">
              <a:buClr>
                <a:schemeClr val="accent1"/>
              </a:buClr>
              <a:buFont typeface="Arial" panose="020B0604020202020204" pitchFamily="34" charset="0"/>
              <a:buChar char="•"/>
              <a:defRPr sz="1800">
                <a:solidFill>
                  <a:schemeClr val="accent2"/>
                </a:solidFill>
                <a:latin typeface="Lexend Deca Light" pitchFamily="2" charset="0"/>
              </a:defRPr>
            </a:lvl4pPr>
            <a:lvl5pPr marL="125984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3" y="429554"/>
            <a:ext cx="1327681" cy="537023"/>
          </a:xfrm>
          <a:prstGeom prst="rect">
            <a:avLst/>
          </a:prstGeom>
        </p:spPr>
      </p:pic>
    </p:spTree>
    <p:extLst>
      <p:ext uri="{BB962C8B-B14F-4D97-AF65-F5344CB8AC3E}">
        <p14:creationId xmlns:p14="http://schemas.microsoft.com/office/powerpoint/2010/main" val="336847824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11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3" y="429554"/>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9"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86"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92339045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11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3" y="429554"/>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86"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96636654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11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3" y="429554"/>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155915075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13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7"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86" indent="0">
              <a:buNone/>
              <a:defRPr/>
            </a:lvl3pPr>
            <a:lvl4pPr marL="1371430" indent="0">
              <a:buNone/>
              <a:defRPr/>
            </a:lvl4pPr>
            <a:lvl5pPr marL="1828573"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3" y="429554"/>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88646180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11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33" y="429554"/>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819670506"/>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11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33" y="429554"/>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8177168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Cover_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53F6DB-FD6B-AABB-F128-F56110C99ECD}"/>
              </a:ext>
            </a:extLst>
          </p:cNvPr>
          <p:cNvPicPr>
            <a:picLocks noChangeAspect="1"/>
          </p:cNvPicPr>
          <p:nvPr/>
        </p:nvPicPr>
        <p:blipFill>
          <a:blip r:embed="rId2"/>
          <a:srcRect/>
          <a:stretch/>
        </p:blipFill>
        <p:spPr>
          <a:xfrm>
            <a:off x="458508" y="420923"/>
            <a:ext cx="1327681" cy="537023"/>
          </a:xfrm>
          <a:prstGeom prst="rect">
            <a:avLst/>
          </a:prstGeom>
        </p:spPr>
      </p:pic>
      <p:sp>
        <p:nvSpPr>
          <p:cNvPr id="11" name="Text Placeholder 10">
            <a:extLst>
              <a:ext uri="{FF2B5EF4-FFF2-40B4-BE49-F238E27FC236}">
                <a16:creationId xmlns:a16="http://schemas.microsoft.com/office/drawing/2014/main" id="{CA8D9D18-4CFE-D0F7-722D-EF32679472C0}"/>
              </a:ext>
            </a:extLst>
          </p:cNvPr>
          <p:cNvSpPr>
            <a:spLocks noGrp="1"/>
          </p:cNvSpPr>
          <p:nvPr>
            <p:ph type="body" sz="quarter" idx="11" hasCustomPrompt="1"/>
          </p:nvPr>
        </p:nvSpPr>
        <p:spPr>
          <a:xfrm>
            <a:off x="431743" y="3778704"/>
            <a:ext cx="5580869" cy="1578301"/>
          </a:xfrm>
          <a:prstGeom prst="rect">
            <a:avLst/>
          </a:prstGeom>
        </p:spPr>
        <p:txBody>
          <a:bodyPr lIns="0" tIns="0" rIns="0" bIns="0">
            <a:noAutofit/>
          </a:bodyPr>
          <a:lstStyle>
            <a:lvl1pPr marL="0" indent="0">
              <a:lnSpc>
                <a:spcPts val="3700"/>
              </a:lnSpc>
              <a:spcBef>
                <a:spcPts val="0"/>
              </a:spcBef>
              <a:buNone/>
              <a:defRPr sz="3500" b="1" i="0">
                <a:solidFill>
                  <a:schemeClr val="accent1"/>
                </a:solidFill>
                <a:latin typeface="Lexend Deca ExtraBold" pitchFamily="2" charset="77"/>
              </a:defRPr>
            </a:lvl1pPr>
          </a:lstStyle>
          <a:p>
            <a:pPr lvl="0"/>
            <a:r>
              <a:rPr lang="en-GB"/>
              <a:t>We’re here to change the way people think about waste</a:t>
            </a:r>
          </a:p>
        </p:txBody>
      </p:sp>
      <p:sp>
        <p:nvSpPr>
          <p:cNvPr id="13" name="Text Placeholder 12">
            <a:extLst>
              <a:ext uri="{FF2B5EF4-FFF2-40B4-BE49-F238E27FC236}">
                <a16:creationId xmlns:a16="http://schemas.microsoft.com/office/drawing/2014/main" id="{A96312EE-B5B9-DBEF-1CCC-C6EB7F1E2E16}"/>
              </a:ext>
            </a:extLst>
          </p:cNvPr>
          <p:cNvSpPr>
            <a:spLocks noGrp="1"/>
          </p:cNvSpPr>
          <p:nvPr>
            <p:ph type="body" sz="quarter" idx="12" hasCustomPrompt="1"/>
          </p:nvPr>
        </p:nvSpPr>
        <p:spPr>
          <a:xfrm>
            <a:off x="431740" y="5478195"/>
            <a:ext cx="3600000" cy="540000"/>
          </a:xfrm>
          <a:prstGeom prst="rect">
            <a:avLst/>
          </a:prstGeom>
        </p:spPr>
        <p:txBody>
          <a:bodyPr lIns="0" tIns="0" rIns="0" bIns="0">
            <a:normAutofit/>
          </a:bodyPr>
          <a:lstStyle>
            <a:lvl1pPr marL="0" indent="0">
              <a:lnSpc>
                <a:spcPts val="1800"/>
              </a:lnSpc>
              <a:spcBef>
                <a:spcPts val="0"/>
              </a:spcBef>
              <a:buNone/>
              <a:defRPr sz="1600" b="0" i="0">
                <a:solidFill>
                  <a:schemeClr val="accent1"/>
                </a:solidFill>
                <a:latin typeface="Lexend Deca Light" pitchFamily="2" charset="77"/>
              </a:defRPr>
            </a:lvl1pPr>
          </a:lstStyle>
          <a:p>
            <a:pPr lvl="0"/>
            <a:r>
              <a:rPr lang="en-GB"/>
              <a:t>Presentation subtitle</a:t>
            </a:r>
          </a:p>
          <a:p>
            <a:pPr lvl="0"/>
            <a:r>
              <a:rPr lang="en-GB"/>
              <a:t>01.09.22</a:t>
            </a:r>
            <a:endParaRPr lang="en-US"/>
          </a:p>
        </p:txBody>
      </p:sp>
      <p:sp>
        <p:nvSpPr>
          <p:cNvPr id="6" name="Picture Placeholder 5">
            <a:extLst>
              <a:ext uri="{FF2B5EF4-FFF2-40B4-BE49-F238E27FC236}">
                <a16:creationId xmlns:a16="http://schemas.microsoft.com/office/drawing/2014/main" id="{BC5DC5CB-44BB-7CFC-76D0-03FBED8339D4}"/>
              </a:ext>
            </a:extLst>
          </p:cNvPr>
          <p:cNvSpPr>
            <a:spLocks noGrp="1"/>
          </p:cNvSpPr>
          <p:nvPr>
            <p:ph type="pic" sz="quarter" idx="13"/>
          </p:nvPr>
        </p:nvSpPr>
        <p:spPr>
          <a:xfrm>
            <a:off x="6553199" y="-4"/>
            <a:ext cx="5638800" cy="6858003"/>
          </a:xfrm>
          <a:custGeom>
            <a:avLst/>
            <a:gdLst>
              <a:gd name="connsiteX0" fmla="*/ 0 w 5638800"/>
              <a:gd name="connsiteY0" fmla="*/ 0 h 6858002"/>
              <a:gd name="connsiteX1" fmla="*/ 5638800 w 5638800"/>
              <a:gd name="connsiteY1" fmla="*/ 0 h 6858002"/>
              <a:gd name="connsiteX2" fmla="*/ 5638800 w 5638800"/>
              <a:gd name="connsiteY2" fmla="*/ 6858002 h 6858002"/>
              <a:gd name="connsiteX3" fmla="*/ 2364839 w 5638800"/>
              <a:gd name="connsiteY3" fmla="*/ 6858002 h 6858002"/>
              <a:gd name="connsiteX4" fmla="*/ 2405828 w 5638800"/>
              <a:gd name="connsiteY4" fmla="*/ 6642210 h 6858002"/>
              <a:gd name="connsiteX5" fmla="*/ 2427551 w 5638800"/>
              <a:gd name="connsiteY5" fmla="*/ 6402707 h 6858002"/>
              <a:gd name="connsiteX6" fmla="*/ 2426788 w 5638800"/>
              <a:gd name="connsiteY6" fmla="*/ 6212945 h 6858002"/>
              <a:gd name="connsiteX7" fmla="*/ 2430688 w 5638800"/>
              <a:gd name="connsiteY7" fmla="*/ 6123645 h 6858002"/>
              <a:gd name="connsiteX8" fmla="*/ 2416935 w 5638800"/>
              <a:gd name="connsiteY8" fmla="*/ 5887300 h 6858002"/>
              <a:gd name="connsiteX9" fmla="*/ 2417624 w 5638800"/>
              <a:gd name="connsiteY9" fmla="*/ 5875449 h 6858002"/>
              <a:gd name="connsiteX10" fmla="*/ 2362873 w 5638800"/>
              <a:gd name="connsiteY10" fmla="*/ 5404142 h 6858002"/>
              <a:gd name="connsiteX11" fmla="*/ 2343730 w 5638800"/>
              <a:gd name="connsiteY11" fmla="*/ 5339531 h 6858002"/>
              <a:gd name="connsiteX12" fmla="*/ 2332347 w 5638800"/>
              <a:gd name="connsiteY12" fmla="*/ 5245786 h 6858002"/>
              <a:gd name="connsiteX13" fmla="*/ 2255256 w 5638800"/>
              <a:gd name="connsiteY13" fmla="*/ 4930669 h 6858002"/>
              <a:gd name="connsiteX14" fmla="*/ 2242185 w 5638800"/>
              <a:gd name="connsiteY14" fmla="*/ 4894767 h 6858002"/>
              <a:gd name="connsiteX15" fmla="*/ 2185432 w 5638800"/>
              <a:gd name="connsiteY15" fmla="*/ 4703229 h 6858002"/>
              <a:gd name="connsiteX16" fmla="*/ 2094811 w 5638800"/>
              <a:gd name="connsiteY16" fmla="*/ 4488370 h 6858002"/>
              <a:gd name="connsiteX17" fmla="*/ 2042941 w 5638800"/>
              <a:gd name="connsiteY17" fmla="*/ 4394931 h 6858002"/>
              <a:gd name="connsiteX18" fmla="*/ 2038270 w 5638800"/>
              <a:gd name="connsiteY18" fmla="*/ 4379169 h 6858002"/>
              <a:gd name="connsiteX19" fmla="*/ 1699180 w 5638800"/>
              <a:gd name="connsiteY19" fmla="*/ 3767064 h 6858002"/>
              <a:gd name="connsiteX20" fmla="*/ 1680212 w 5638800"/>
              <a:gd name="connsiteY20" fmla="*/ 3745054 h 6858002"/>
              <a:gd name="connsiteX21" fmla="*/ 1651185 w 5638800"/>
              <a:gd name="connsiteY21" fmla="*/ 3692762 h 6858002"/>
              <a:gd name="connsiteX22" fmla="*/ 1361059 w 5638800"/>
              <a:gd name="connsiteY22" fmla="*/ 3319913 h 6858002"/>
              <a:gd name="connsiteX23" fmla="*/ 1303400 w 5638800"/>
              <a:gd name="connsiteY23" fmla="*/ 3264860 h 6858002"/>
              <a:gd name="connsiteX24" fmla="*/ 1231841 w 5638800"/>
              <a:gd name="connsiteY24" fmla="*/ 3180778 h 6858002"/>
              <a:gd name="connsiteX25" fmla="*/ 1017306 w 5638800"/>
              <a:gd name="connsiteY25" fmla="*/ 2970960 h 6858002"/>
              <a:gd name="connsiteX26" fmla="*/ 915629 w 5638800"/>
              <a:gd name="connsiteY26" fmla="*/ 2890768 h 6858002"/>
              <a:gd name="connsiteX27" fmla="*/ 941464 w 5638800"/>
              <a:gd name="connsiteY27" fmla="*/ 2836299 h 6858002"/>
              <a:gd name="connsiteX28" fmla="*/ 1166401 w 5638800"/>
              <a:gd name="connsiteY28" fmla="*/ 1638002 h 6858002"/>
              <a:gd name="connsiteX29" fmla="*/ 722726 w 5638800"/>
              <a:gd name="connsiteY29" fmla="*/ 40690 h 6858002"/>
              <a:gd name="connsiteX30" fmla="*/ 690679 w 5638800"/>
              <a:gd name="connsiteY30" fmla="*/ 1 h 6858002"/>
              <a:gd name="connsiteX31" fmla="*/ 0 w 5638800"/>
              <a:gd name="connsiteY31" fmla="*/ 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38800" h="6858002">
                <a:moveTo>
                  <a:pt x="0" y="0"/>
                </a:moveTo>
                <a:lnTo>
                  <a:pt x="5638800" y="0"/>
                </a:lnTo>
                <a:lnTo>
                  <a:pt x="5638800" y="6858002"/>
                </a:lnTo>
                <a:lnTo>
                  <a:pt x="2364839" y="6858002"/>
                </a:lnTo>
                <a:lnTo>
                  <a:pt x="2405828" y="6642210"/>
                </a:lnTo>
                <a:cubicBezTo>
                  <a:pt x="2416844" y="6563279"/>
                  <a:pt x="2424089" y="6483345"/>
                  <a:pt x="2427551" y="6402707"/>
                </a:cubicBezTo>
                <a:lnTo>
                  <a:pt x="2426788" y="6212945"/>
                </a:lnTo>
                <a:lnTo>
                  <a:pt x="2430688" y="6123645"/>
                </a:lnTo>
                <a:lnTo>
                  <a:pt x="2416935" y="5887300"/>
                </a:lnTo>
                <a:lnTo>
                  <a:pt x="2417624" y="5875449"/>
                </a:lnTo>
                <a:cubicBezTo>
                  <a:pt x="2417625" y="5714004"/>
                  <a:pt x="2398772" y="5556379"/>
                  <a:pt x="2362873" y="5404142"/>
                </a:cubicBezTo>
                <a:lnTo>
                  <a:pt x="2343730" y="5339531"/>
                </a:lnTo>
                <a:lnTo>
                  <a:pt x="2332347" y="5245786"/>
                </a:lnTo>
                <a:cubicBezTo>
                  <a:pt x="2314882" y="5138223"/>
                  <a:pt x="2288987" y="5033010"/>
                  <a:pt x="2255256" y="4930669"/>
                </a:cubicBezTo>
                <a:lnTo>
                  <a:pt x="2242185" y="4894767"/>
                </a:lnTo>
                <a:lnTo>
                  <a:pt x="2185432" y="4703229"/>
                </a:lnTo>
                <a:cubicBezTo>
                  <a:pt x="2159185" y="4630001"/>
                  <a:pt x="2128903" y="4558316"/>
                  <a:pt x="2094811" y="4488370"/>
                </a:cubicBezTo>
                <a:lnTo>
                  <a:pt x="2042941" y="4394931"/>
                </a:lnTo>
                <a:lnTo>
                  <a:pt x="2038270" y="4379169"/>
                </a:lnTo>
                <a:cubicBezTo>
                  <a:pt x="1959531" y="4159483"/>
                  <a:pt x="1844468" y="3953686"/>
                  <a:pt x="1699180" y="3767064"/>
                </a:cubicBezTo>
                <a:lnTo>
                  <a:pt x="1680212" y="3745054"/>
                </a:lnTo>
                <a:lnTo>
                  <a:pt x="1651185" y="3692762"/>
                </a:lnTo>
                <a:cubicBezTo>
                  <a:pt x="1568211" y="3560217"/>
                  <a:pt x="1470900" y="3435412"/>
                  <a:pt x="1361059" y="3319913"/>
                </a:cubicBezTo>
                <a:lnTo>
                  <a:pt x="1303400" y="3264860"/>
                </a:lnTo>
                <a:lnTo>
                  <a:pt x="1231841" y="3180778"/>
                </a:lnTo>
                <a:cubicBezTo>
                  <a:pt x="1165165" y="3107152"/>
                  <a:pt x="1093508" y="3037085"/>
                  <a:pt x="1017306" y="2970960"/>
                </a:cubicBezTo>
                <a:lnTo>
                  <a:pt x="915629" y="2890768"/>
                </a:lnTo>
                <a:lnTo>
                  <a:pt x="941464" y="2836299"/>
                </a:lnTo>
                <a:cubicBezTo>
                  <a:pt x="1083111" y="2498120"/>
                  <a:pt x="1166401" y="2084576"/>
                  <a:pt x="1166401" y="1638002"/>
                </a:cubicBezTo>
                <a:cubicBezTo>
                  <a:pt x="1166401" y="994935"/>
                  <a:pt x="993690" y="420357"/>
                  <a:pt x="722726" y="40690"/>
                </a:cubicBezTo>
                <a:lnTo>
                  <a:pt x="690679" y="1"/>
                </a:lnTo>
                <a:lnTo>
                  <a:pt x="0" y="2"/>
                </a:lnTo>
                <a:close/>
              </a:path>
            </a:pathLst>
          </a:custGeom>
        </p:spPr>
        <p:txBody>
          <a:bodyPr wrap="square">
            <a:noAutofit/>
          </a:bodyPr>
          <a:lstStyle>
            <a:lvl1pPr marL="0" indent="0">
              <a:buNone/>
              <a:defRPr sz="1000"/>
            </a:lvl1pPr>
          </a:lstStyle>
          <a:p>
            <a:r>
              <a:rPr lang="en-US"/>
              <a:t>Click icon to add picture</a:t>
            </a:r>
          </a:p>
        </p:txBody>
      </p:sp>
    </p:spTree>
    <p:extLst>
      <p:ext uri="{BB962C8B-B14F-4D97-AF65-F5344CB8AC3E}">
        <p14:creationId xmlns:p14="http://schemas.microsoft.com/office/powerpoint/2010/main" val="195095659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9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4" y="481826"/>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42" indent="-35994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75" indent="-35994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46" indent="-228562">
              <a:buClr>
                <a:schemeClr val="accent2"/>
              </a:buClr>
              <a:buFont typeface="Lexend Deca Light" pitchFamily="2" charset="0"/>
              <a:buChar char="•"/>
              <a:defRPr sz="1800">
                <a:solidFill>
                  <a:schemeClr val="accent2"/>
                </a:solidFill>
                <a:latin typeface="Lexend Deca Light" pitchFamily="2" charset="0"/>
              </a:defRPr>
            </a:lvl3pPr>
            <a:lvl4pPr marL="1079813" indent="-228562">
              <a:buClr>
                <a:schemeClr val="accent1"/>
              </a:buClr>
              <a:buFont typeface="Arial" panose="020B0604020202020204" pitchFamily="34" charset="0"/>
              <a:buChar char="•"/>
              <a:defRPr sz="1800">
                <a:solidFill>
                  <a:schemeClr val="accent2"/>
                </a:solidFill>
                <a:latin typeface="Lexend Deca Light" pitchFamily="2" charset="0"/>
              </a:defRPr>
            </a:lvl4pPr>
            <a:lvl5pPr marL="125977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6" y="429557"/>
            <a:ext cx="1327681" cy="537023"/>
          </a:xfrm>
          <a:prstGeom prst="rect">
            <a:avLst/>
          </a:prstGeom>
        </p:spPr>
      </p:pic>
    </p:spTree>
    <p:extLst>
      <p:ext uri="{BB962C8B-B14F-4D97-AF65-F5344CB8AC3E}">
        <p14:creationId xmlns:p14="http://schemas.microsoft.com/office/powerpoint/2010/main" val="326521309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0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6" y="429557"/>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2"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41"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46519038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10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6" y="429557"/>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41"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43995698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10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6" y="429557"/>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352259720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2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0"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41" indent="0">
              <a:buNone/>
              <a:defRPr/>
            </a:lvl3pPr>
            <a:lvl4pPr marL="1371362" indent="0">
              <a:buNone/>
              <a:defRPr/>
            </a:lvl4pPr>
            <a:lvl5pPr marL="1828482"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36" y="429557"/>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58724693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0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36" y="429557"/>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94474655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0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36" y="429557"/>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83093778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18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1" y="481823"/>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8" indent="-35995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11" indent="-35995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90" indent="-228573">
              <a:buClr>
                <a:schemeClr val="accent2"/>
              </a:buClr>
              <a:buFont typeface="Lexend Deca Light" pitchFamily="2" charset="0"/>
              <a:buChar char="•"/>
              <a:defRPr sz="1800">
                <a:solidFill>
                  <a:schemeClr val="accent2"/>
                </a:solidFill>
                <a:latin typeface="Lexend Deca Light" pitchFamily="2" charset="0"/>
              </a:defRPr>
            </a:lvl3pPr>
            <a:lvl4pPr marL="1079866" indent="-228573">
              <a:buClr>
                <a:schemeClr val="accent1"/>
              </a:buClr>
              <a:buFont typeface="Arial" panose="020B0604020202020204" pitchFamily="34" charset="0"/>
              <a:buChar char="•"/>
              <a:defRPr sz="1800">
                <a:solidFill>
                  <a:schemeClr val="accent2"/>
                </a:solidFill>
                <a:latin typeface="Lexend Deca Light" pitchFamily="2" charset="0"/>
              </a:defRPr>
            </a:lvl4pPr>
            <a:lvl5pPr marL="125984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3" y="429554"/>
            <a:ext cx="1327681" cy="537023"/>
          </a:xfrm>
          <a:prstGeom prst="rect">
            <a:avLst/>
          </a:prstGeom>
        </p:spPr>
      </p:pic>
    </p:spTree>
    <p:extLst>
      <p:ext uri="{BB962C8B-B14F-4D97-AF65-F5344CB8AC3E}">
        <p14:creationId xmlns:p14="http://schemas.microsoft.com/office/powerpoint/2010/main" val="65486996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14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9"/>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4" y="568122"/>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2"/>
            <a:ext cx="5537200" cy="4268047"/>
          </a:xfrm>
          <a:prstGeom prst="rect">
            <a:avLst/>
          </a:prstGeom>
        </p:spPr>
        <p:txBody>
          <a:bodyPr/>
          <a:lstStyle>
            <a:lvl1pPr marL="380934" indent="-380934">
              <a:lnSpc>
                <a:spcPct val="150000"/>
              </a:lnSpc>
              <a:buClr>
                <a:schemeClr val="accent1"/>
              </a:buClr>
              <a:buFont typeface="Wingdings 3" panose="05040102010807070707" pitchFamily="18" charset="2"/>
              <a:buChar char=""/>
              <a:defRPr sz="2400">
                <a:solidFill>
                  <a:schemeClr val="accent2"/>
                </a:solidFill>
              </a:defRPr>
            </a:lvl1pPr>
            <a:lvl2pPr marL="731394" indent="-365702">
              <a:buClr>
                <a:schemeClr val="accent1"/>
              </a:buClr>
              <a:buFont typeface="Wingdings 3" panose="05040102010807070707" pitchFamily="18" charset="2"/>
              <a:buChar char=""/>
              <a:defRPr sz="2133">
                <a:solidFill>
                  <a:schemeClr val="accent2"/>
                </a:solidFill>
              </a:defRPr>
            </a:lvl2pPr>
            <a:lvl3pPr marL="1097087" indent="-304744">
              <a:buClr>
                <a:schemeClr val="accent1"/>
              </a:buClr>
              <a:buFont typeface="Wingdings 3" panose="05040102010807070707" pitchFamily="18" charset="2"/>
              <a:buChar char=""/>
              <a:defRPr sz="1867">
                <a:solidFill>
                  <a:schemeClr val="accent2"/>
                </a:solidFill>
              </a:defRPr>
            </a:lvl3pPr>
            <a:lvl4pPr marL="1462786" indent="-304744">
              <a:buClr>
                <a:schemeClr val="accent1"/>
              </a:buClr>
              <a:buFont typeface="Wingdings 3" panose="05040102010807070707" pitchFamily="18" charset="2"/>
              <a:buChar char=""/>
              <a:defRPr sz="1867">
                <a:solidFill>
                  <a:schemeClr val="accent2"/>
                </a:solidFill>
              </a:defRPr>
            </a:lvl4pPr>
            <a:lvl5pPr marL="1828482" indent="-304744">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27288989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4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94" indent="-365702">
              <a:buClr>
                <a:schemeClr val="accent1"/>
              </a:buClr>
              <a:buFont typeface="Wingdings 3" panose="05040102010807070707" pitchFamily="18" charset="2"/>
              <a:buChar char=""/>
              <a:defRPr sz="2133">
                <a:solidFill>
                  <a:schemeClr val="accent2"/>
                </a:solidFill>
              </a:defRPr>
            </a:lvl2pPr>
            <a:lvl3pPr marL="1097087" indent="-304744">
              <a:buClr>
                <a:schemeClr val="accent1"/>
              </a:buClr>
              <a:buFont typeface="Wingdings 3" panose="05040102010807070707" pitchFamily="18" charset="2"/>
              <a:buChar char=""/>
              <a:defRPr sz="1867">
                <a:solidFill>
                  <a:schemeClr val="accent2"/>
                </a:solidFill>
              </a:defRPr>
            </a:lvl3pPr>
            <a:lvl4pPr marL="1462786" indent="-304744">
              <a:buClr>
                <a:schemeClr val="accent1"/>
              </a:buClr>
              <a:buFont typeface="Wingdings 3" panose="05040102010807070707" pitchFamily="18" charset="2"/>
              <a:buChar char=""/>
              <a:defRPr sz="1867">
                <a:solidFill>
                  <a:schemeClr val="accent2"/>
                </a:solidFill>
              </a:defRPr>
            </a:lvl4pPr>
            <a:lvl5pPr marL="1828482" indent="-304744">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2" y="368982"/>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25103703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_Cov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FDB8533-407B-41CE-0182-A72A84B12451}"/>
              </a:ext>
            </a:extLst>
          </p:cNvPr>
          <p:cNvSpPr/>
          <p:nvPr/>
        </p:nvSpPr>
        <p:spPr>
          <a:xfrm>
            <a:off x="0" y="3"/>
            <a:ext cx="2828488"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Freeform 8">
            <a:extLst>
              <a:ext uri="{FF2B5EF4-FFF2-40B4-BE49-F238E27FC236}">
                <a16:creationId xmlns:a16="http://schemas.microsoft.com/office/drawing/2014/main" id="{DD2D42A5-F5E7-E5BE-9DCA-8F26E3996E90}"/>
              </a:ext>
            </a:extLst>
          </p:cNvPr>
          <p:cNvSpPr/>
          <p:nvPr/>
        </p:nvSpPr>
        <p:spPr>
          <a:xfrm>
            <a:off x="2828488" y="3"/>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2" name="Picture 1">
            <a:extLst>
              <a:ext uri="{FF2B5EF4-FFF2-40B4-BE49-F238E27FC236}">
                <a16:creationId xmlns:a16="http://schemas.microsoft.com/office/drawing/2014/main" id="{CDECDF27-66EB-E1D7-3B74-04900B25C367}"/>
              </a:ext>
            </a:extLst>
          </p:cNvPr>
          <p:cNvPicPr>
            <a:picLocks noChangeAspect="1"/>
          </p:cNvPicPr>
          <p:nvPr/>
        </p:nvPicPr>
        <p:blipFill>
          <a:blip r:embed="rId2"/>
          <a:srcRect/>
          <a:stretch/>
        </p:blipFill>
        <p:spPr>
          <a:xfrm>
            <a:off x="10429329" y="429550"/>
            <a:ext cx="1327681" cy="537023"/>
          </a:xfrm>
          <a:prstGeom prst="rect">
            <a:avLst/>
          </a:prstGeom>
        </p:spPr>
      </p:pic>
      <p:sp>
        <p:nvSpPr>
          <p:cNvPr id="3" name="Text Placeholder 10">
            <a:extLst>
              <a:ext uri="{FF2B5EF4-FFF2-40B4-BE49-F238E27FC236}">
                <a16:creationId xmlns:a16="http://schemas.microsoft.com/office/drawing/2014/main" id="{DD6001B8-E8D3-ADEF-452C-7C4B63CAC8D0}"/>
              </a:ext>
            </a:extLst>
          </p:cNvPr>
          <p:cNvSpPr>
            <a:spLocks noGrp="1"/>
          </p:cNvSpPr>
          <p:nvPr>
            <p:ph type="body" sz="quarter" idx="11" hasCustomPrompt="1"/>
          </p:nvPr>
        </p:nvSpPr>
        <p:spPr>
          <a:xfrm>
            <a:off x="431743" y="3778704"/>
            <a:ext cx="5580869"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We’re here to change the way people think about waste</a:t>
            </a:r>
          </a:p>
        </p:txBody>
      </p:sp>
      <p:sp>
        <p:nvSpPr>
          <p:cNvPr id="5" name="Text Placeholder 12">
            <a:extLst>
              <a:ext uri="{FF2B5EF4-FFF2-40B4-BE49-F238E27FC236}">
                <a16:creationId xmlns:a16="http://schemas.microsoft.com/office/drawing/2014/main" id="{20D72076-3454-44AD-6F3B-DD8B2DEF902A}"/>
              </a:ext>
            </a:extLst>
          </p:cNvPr>
          <p:cNvSpPr>
            <a:spLocks noGrp="1"/>
          </p:cNvSpPr>
          <p:nvPr>
            <p:ph type="body" sz="quarter" idx="12" hasCustomPrompt="1"/>
          </p:nvPr>
        </p:nvSpPr>
        <p:spPr>
          <a:xfrm>
            <a:off x="431740" y="5478195"/>
            <a:ext cx="3600000" cy="540000"/>
          </a:xfrm>
          <a:prstGeom prst="rect">
            <a:avLst/>
          </a:prstGeom>
        </p:spPr>
        <p:txBody>
          <a:bodyPr lIns="0" tIns="0" rIns="0" bIns="0">
            <a:normAutofit/>
          </a:bodyPr>
          <a:lstStyle>
            <a:lvl1pPr marL="0" indent="0">
              <a:lnSpc>
                <a:spcPts val="1800"/>
              </a:lnSpc>
              <a:spcBef>
                <a:spcPts val="0"/>
              </a:spcBef>
              <a:buNone/>
              <a:defRPr sz="1600" b="0" i="0">
                <a:solidFill>
                  <a:schemeClr val="bg1"/>
                </a:solidFill>
                <a:latin typeface="Lexend Deca Light" pitchFamily="2" charset="77"/>
              </a:defRPr>
            </a:lvl1pPr>
          </a:lstStyle>
          <a:p>
            <a:pPr lvl="0"/>
            <a:r>
              <a:rPr lang="en-GB"/>
              <a:t>Presentation subtitle</a:t>
            </a:r>
          </a:p>
          <a:p>
            <a:pPr lvl="0"/>
            <a:r>
              <a:rPr lang="en-GB"/>
              <a:t>01.09.22</a:t>
            </a:r>
            <a:endParaRPr lang="en-US"/>
          </a:p>
        </p:txBody>
      </p:sp>
    </p:spTree>
    <p:extLst>
      <p:ext uri="{BB962C8B-B14F-4D97-AF65-F5344CB8AC3E}">
        <p14:creationId xmlns:p14="http://schemas.microsoft.com/office/powerpoint/2010/main" val="319268448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4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934" indent="-380934">
              <a:buClr>
                <a:schemeClr val="accent1"/>
              </a:buClr>
              <a:buFont typeface="Wingdings 3" panose="05040102010807070707" pitchFamily="18" charset="2"/>
              <a:buChar char=""/>
              <a:defRPr sz="1867">
                <a:solidFill>
                  <a:schemeClr val="accent2"/>
                </a:solidFill>
              </a:defRPr>
            </a:lvl1pPr>
            <a:lvl2pPr marL="731394" indent="-365702">
              <a:buClr>
                <a:schemeClr val="accent1"/>
              </a:buClr>
              <a:buFont typeface="Wingdings 3" panose="05040102010807070707" pitchFamily="18" charset="2"/>
              <a:buChar char=""/>
              <a:defRPr sz="2133">
                <a:solidFill>
                  <a:schemeClr val="accent2"/>
                </a:solidFill>
              </a:defRPr>
            </a:lvl2pPr>
            <a:lvl3pPr marL="1097087" indent="-304744">
              <a:buClr>
                <a:schemeClr val="accent1"/>
              </a:buClr>
              <a:buFont typeface="Wingdings 3" panose="05040102010807070707" pitchFamily="18" charset="2"/>
              <a:buChar char=""/>
              <a:defRPr sz="1867">
                <a:solidFill>
                  <a:schemeClr val="accent2"/>
                </a:solidFill>
              </a:defRPr>
            </a:lvl3pPr>
            <a:lvl4pPr marL="1462786" indent="-304744">
              <a:buClr>
                <a:schemeClr val="accent1"/>
              </a:buClr>
              <a:buFont typeface="Wingdings 3" panose="05040102010807070707" pitchFamily="18" charset="2"/>
              <a:buChar char=""/>
              <a:defRPr sz="1867">
                <a:solidFill>
                  <a:schemeClr val="accent2"/>
                </a:solidFill>
              </a:defRPr>
            </a:lvl4pPr>
            <a:lvl5pPr marL="1828482" indent="-304744">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2" y="368982"/>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875640015"/>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cSld name="9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21"/>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24"/>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10"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926" marR="0" lvl="3" indent="-251962"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886" marR="0" lvl="4" indent="-251962"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4224"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356"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03" y="1612570"/>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264"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3128792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3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3"/>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70" indent="-251970">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38" indent="-25197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06" indent="-25197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4"/>
            <a:ext cx="1329456" cy="537023"/>
          </a:xfrm>
          <a:prstGeom prst="rect">
            <a:avLst/>
          </a:prstGeom>
        </p:spPr>
      </p:pic>
    </p:spTree>
    <p:extLst>
      <p:ext uri="{BB962C8B-B14F-4D97-AF65-F5344CB8AC3E}">
        <p14:creationId xmlns:p14="http://schemas.microsoft.com/office/powerpoint/2010/main" val="312271542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79"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75489519"/>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
  <p:cSld name="1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19" indent="0" algn="ctr">
              <a:buNone/>
              <a:defRPr sz="2000"/>
            </a:lvl2pPr>
            <a:lvl3pPr marL="914241" indent="0" algn="ctr">
              <a:buNone/>
              <a:defRPr sz="1800"/>
            </a:lvl3pPr>
            <a:lvl4pPr marL="1371362" indent="0" algn="ctr">
              <a:buNone/>
              <a:defRPr sz="1600"/>
            </a:lvl4pPr>
            <a:lvl5pPr marL="1828482" indent="0" algn="ctr">
              <a:buNone/>
              <a:defRPr sz="1600"/>
            </a:lvl5pPr>
            <a:lvl6pPr marL="2285606" indent="0" algn="ctr">
              <a:buNone/>
              <a:defRPr sz="1600"/>
            </a:lvl6pPr>
            <a:lvl7pPr marL="2742722" indent="0" algn="ctr">
              <a:buNone/>
              <a:defRPr sz="1600"/>
            </a:lvl7pPr>
            <a:lvl8pPr marL="3199840" indent="0" algn="ctr">
              <a:buNone/>
              <a:defRPr sz="1600"/>
            </a:lvl8pPr>
            <a:lvl9pPr marL="365695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510839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77" y="422131"/>
            <a:ext cx="7452783" cy="319087"/>
          </a:xfrm>
          <a:prstGeom prst="rect">
            <a:avLst/>
          </a:prstGeom>
        </p:spPr>
        <p:txBody>
          <a:bodyPr/>
          <a:lstStyle>
            <a:lvl1pPr marL="0" marR="0" indent="0" algn="l" defTabSz="914309"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309"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57" y="914403"/>
            <a:ext cx="11633199" cy="1966913"/>
          </a:xfrm>
          <a:prstGeom prst="rect">
            <a:avLst/>
          </a:prstGeom>
        </p:spPr>
        <p:txBody>
          <a:bodyPr/>
          <a:lstStyle>
            <a:lvl1pPr marL="0" marR="0" indent="0" algn="l" defTabSz="914309" rtl="0" eaLnBrk="1" fontAlgn="base" latinLnBrk="0" hangingPunct="1">
              <a:lnSpc>
                <a:spcPct val="100000"/>
              </a:lnSpc>
              <a:spcBef>
                <a:spcPct val="20000"/>
              </a:spcBef>
              <a:spcAft>
                <a:spcPct val="0"/>
              </a:spcAft>
              <a:buClrTx/>
              <a:buSzTx/>
              <a:buFontTx/>
              <a:buNone/>
              <a:tabLst/>
              <a:defRPr/>
            </a:lvl1pPr>
          </a:lstStyle>
          <a:p>
            <a:pPr marL="0" marR="0" lvl="0" indent="0" algn="l" defTabSz="914309"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88362313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blank">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309">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309">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309">
              <a:defRPr/>
            </a:pPr>
            <a:fld id="{82438641-2DE4-41E3-877E-F35A24D71D96}" type="slidenum">
              <a:rPr lang="en-GB" smtClean="0">
                <a:solidFill>
                  <a:srgbClr val="E32313"/>
                </a:solidFill>
              </a:rPr>
              <a:pPr defTabSz="914309">
                <a:defRPr/>
              </a:pPr>
              <a:t>‹#›</a:t>
            </a:fld>
            <a:endParaRPr lang="en-GB">
              <a:solidFill>
                <a:srgbClr val="E32313"/>
              </a:solidFill>
            </a:endParaRPr>
          </a:p>
        </p:txBody>
      </p:sp>
    </p:spTree>
    <p:extLst>
      <p:ext uri="{BB962C8B-B14F-4D97-AF65-F5344CB8AC3E}">
        <p14:creationId xmlns:p14="http://schemas.microsoft.com/office/powerpoint/2010/main" val="94660215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Tx">
  <p:cSld name="4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2"/>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43" indent="0">
              <a:buNone/>
              <a:defRPr sz="1400"/>
            </a:lvl2pPr>
            <a:lvl3pPr marL="914286" indent="0">
              <a:buNone/>
              <a:defRPr sz="1200"/>
            </a:lvl3pPr>
            <a:lvl4pPr marL="1371430" indent="0">
              <a:buNone/>
              <a:defRPr sz="1000"/>
            </a:lvl4pPr>
            <a:lvl5pPr marL="1828573" indent="0">
              <a:buNone/>
              <a:defRPr sz="1000"/>
            </a:lvl5pPr>
            <a:lvl6pPr marL="2285718" indent="0">
              <a:buNone/>
              <a:defRPr sz="1000"/>
            </a:lvl6pPr>
            <a:lvl7pPr marL="2742858" indent="0">
              <a:buNone/>
              <a:defRPr sz="1000"/>
            </a:lvl7pPr>
            <a:lvl8pPr marL="3200000" indent="0">
              <a:buNone/>
              <a:defRPr sz="1000"/>
            </a:lvl8pPr>
            <a:lvl9pPr marL="365714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65231044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8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3"/>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10"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70" indent="-251970">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38" indent="-25197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06" indent="-25197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4"/>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85498983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4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38"/>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0" y="1604441"/>
            <a:ext cx="10146631" cy="4474633"/>
          </a:xfrm>
          <a:prstGeom prst="rect">
            <a:avLst/>
          </a:prstGeom>
        </p:spPr>
        <p:txBody>
          <a:bodyPr/>
          <a:lstStyle>
            <a:lvl1pPr marL="365710" indent="-365710">
              <a:buClr>
                <a:schemeClr val="accent1"/>
              </a:buClr>
              <a:buFont typeface="Wingdings 3" panose="05040102010807070707" pitchFamily="18" charset="2"/>
              <a:buChar char=""/>
              <a:defRPr sz="2400">
                <a:solidFill>
                  <a:schemeClr val="accent2"/>
                </a:solidFill>
              </a:defRPr>
            </a:lvl1pPr>
            <a:lvl2pPr marL="731412" indent="-365710">
              <a:buClr>
                <a:schemeClr val="accent1"/>
              </a:buClr>
              <a:buFont typeface="Wingdings 3" panose="05040102010807070707" pitchFamily="18" charset="2"/>
              <a:buChar char=""/>
              <a:defRPr sz="2133">
                <a:solidFill>
                  <a:schemeClr val="accent2"/>
                </a:solidFill>
              </a:defRPr>
            </a:lvl2pPr>
            <a:lvl3pPr marL="1097115" indent="-304752">
              <a:buClr>
                <a:schemeClr val="accent1"/>
              </a:buClr>
              <a:buFont typeface="Wingdings 3" panose="05040102010807070707" pitchFamily="18" charset="2"/>
              <a:buChar char=""/>
              <a:defRPr sz="1867">
                <a:solidFill>
                  <a:schemeClr val="accent2"/>
                </a:solidFill>
              </a:defRPr>
            </a:lvl3pPr>
            <a:lvl4pPr marL="1462822" indent="-304752">
              <a:buClr>
                <a:schemeClr val="accent1"/>
              </a:buClr>
              <a:buFont typeface="Wingdings 3" panose="05040102010807070707" pitchFamily="18" charset="2"/>
              <a:buChar char=""/>
              <a:defRPr sz="1867">
                <a:solidFill>
                  <a:schemeClr val="accent2"/>
                </a:solidFill>
              </a:defRPr>
            </a:lvl4pPr>
            <a:lvl5pPr marL="1828528" indent="-304752">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0" y="368981"/>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3863061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_Divider_1">
    <p:bg>
      <p:bgPr>
        <a:solidFill>
          <a:schemeClr val="bg1"/>
        </a:solidFill>
        <a:effectLst/>
      </p:bgPr>
    </p:bg>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A56DA8A-A87D-22EC-BE7F-8B606204EA06}"/>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14" name="Picture Placeholder 13">
            <a:extLst>
              <a:ext uri="{FF2B5EF4-FFF2-40B4-BE49-F238E27FC236}">
                <a16:creationId xmlns:a16="http://schemas.microsoft.com/office/drawing/2014/main" id="{992F515D-A27A-131B-346E-EF3E8D44FBE1}"/>
              </a:ext>
            </a:extLst>
          </p:cNvPr>
          <p:cNvSpPr>
            <a:spLocks noGrp="1"/>
          </p:cNvSpPr>
          <p:nvPr>
            <p:ph type="pic" sz="quarter" idx="12"/>
          </p:nvPr>
        </p:nvSpPr>
        <p:spPr>
          <a:xfrm>
            <a:off x="5339752" y="1613140"/>
            <a:ext cx="6852248" cy="4320000"/>
          </a:xfrm>
          <a:custGeom>
            <a:avLst/>
            <a:gdLst>
              <a:gd name="connsiteX0" fmla="*/ 2087591 w 6852248"/>
              <a:gd name="connsiteY0" fmla="*/ 0 h 4320000"/>
              <a:gd name="connsiteX1" fmla="*/ 2160000 w 6852248"/>
              <a:gd name="connsiteY1" fmla="*/ 0 h 4320000"/>
              <a:gd name="connsiteX2" fmla="*/ 6852248 w 6852248"/>
              <a:gd name="connsiteY2" fmla="*/ 0 h 4320000"/>
              <a:gd name="connsiteX3" fmla="*/ 6852248 w 6852248"/>
              <a:gd name="connsiteY3" fmla="*/ 4320000 h 4320000"/>
              <a:gd name="connsiteX4" fmla="*/ 2160000 w 6852248"/>
              <a:gd name="connsiteY4" fmla="*/ 4320000 h 4320000"/>
              <a:gd name="connsiteX5" fmla="*/ 2087591 w 6852248"/>
              <a:gd name="connsiteY5" fmla="*/ 4320000 h 4320000"/>
              <a:gd name="connsiteX6" fmla="*/ 2087591 w 6852248"/>
              <a:gd name="connsiteY6" fmla="*/ 4316344 h 4320000"/>
              <a:gd name="connsiteX7" fmla="*/ 1939153 w 6852248"/>
              <a:gd name="connsiteY7" fmla="*/ 4308848 h 4320000"/>
              <a:gd name="connsiteX8" fmla="*/ 0 w 6852248"/>
              <a:gd name="connsiteY8" fmla="*/ 2160000 h 4320000"/>
              <a:gd name="connsiteX9" fmla="*/ 1939153 w 6852248"/>
              <a:gd name="connsiteY9" fmla="*/ 11152 h 4320000"/>
              <a:gd name="connsiteX10" fmla="*/ 2087591 w 6852248"/>
              <a:gd name="connsiteY10" fmla="*/ 365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2248" h="4320000">
                <a:moveTo>
                  <a:pt x="2087591" y="0"/>
                </a:moveTo>
                <a:lnTo>
                  <a:pt x="2160000" y="0"/>
                </a:lnTo>
                <a:lnTo>
                  <a:pt x="6852248" y="0"/>
                </a:lnTo>
                <a:lnTo>
                  <a:pt x="6852248" y="4320000"/>
                </a:lnTo>
                <a:lnTo>
                  <a:pt x="2160000" y="4320000"/>
                </a:lnTo>
                <a:lnTo>
                  <a:pt x="2087591" y="4320000"/>
                </a:lnTo>
                <a:lnTo>
                  <a:pt x="2087591" y="4316344"/>
                </a:lnTo>
                <a:lnTo>
                  <a:pt x="1939153" y="4308848"/>
                </a:lnTo>
                <a:cubicBezTo>
                  <a:pt x="849960" y="4198235"/>
                  <a:pt x="0" y="3278377"/>
                  <a:pt x="0" y="2160000"/>
                </a:cubicBezTo>
                <a:cubicBezTo>
                  <a:pt x="0" y="1041624"/>
                  <a:pt x="849960" y="121766"/>
                  <a:pt x="1939153" y="11152"/>
                </a:cubicBezTo>
                <a:lnTo>
                  <a:pt x="2087591" y="3656"/>
                </a:lnTo>
                <a:close/>
              </a:path>
            </a:pathLst>
          </a:custGeom>
        </p:spPr>
        <p:txBody>
          <a:bodyPr wrap="square">
            <a:noAutofit/>
          </a:bodyPr>
          <a:lstStyle>
            <a:lvl1pPr marL="0" indent="0">
              <a:buNone/>
              <a:defRPr sz="1000"/>
            </a:lvl1pPr>
          </a:lstStyle>
          <a:p>
            <a:r>
              <a:rPr lang="en-US"/>
              <a:t>Click icon to add picture</a:t>
            </a: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2" name="Picture 1">
            <a:extLst>
              <a:ext uri="{FF2B5EF4-FFF2-40B4-BE49-F238E27FC236}">
                <a16:creationId xmlns:a16="http://schemas.microsoft.com/office/drawing/2014/main" id="{754B02D5-94D0-092E-55BC-75B30B6A57C1}"/>
              </a:ext>
            </a:extLst>
          </p:cNvPr>
          <p:cNvPicPr>
            <a:picLocks noChangeAspect="1"/>
          </p:cNvPicPr>
          <p:nvPr/>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2751572521"/>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7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0" y="481822"/>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66" indent="-35996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29" indent="-35996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12" indent="-228578">
              <a:buClr>
                <a:schemeClr val="accent2"/>
              </a:buClr>
              <a:buFont typeface="Lexend Deca Light" pitchFamily="2" charset="0"/>
              <a:buChar char="•"/>
              <a:defRPr sz="1800">
                <a:solidFill>
                  <a:schemeClr val="accent2"/>
                </a:solidFill>
                <a:latin typeface="Lexend Deca Light" pitchFamily="2" charset="0"/>
              </a:defRPr>
            </a:lvl3pPr>
            <a:lvl4pPr marL="1079893" indent="-228578">
              <a:buClr>
                <a:schemeClr val="accent1"/>
              </a:buClr>
              <a:buFont typeface="Arial" panose="020B0604020202020204" pitchFamily="34" charset="0"/>
              <a:buChar char="•"/>
              <a:defRPr sz="1800">
                <a:solidFill>
                  <a:schemeClr val="accent2"/>
                </a:solidFill>
                <a:latin typeface="Lexend Deca Light" pitchFamily="2" charset="0"/>
              </a:defRPr>
            </a:lvl4pPr>
            <a:lvl5pPr marL="125987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2" y="429553"/>
            <a:ext cx="1327681" cy="537023"/>
          </a:xfrm>
          <a:prstGeom prst="rect">
            <a:avLst/>
          </a:prstGeom>
        </p:spPr>
      </p:pic>
    </p:spTree>
    <p:extLst>
      <p:ext uri="{BB962C8B-B14F-4D97-AF65-F5344CB8AC3E}">
        <p14:creationId xmlns:p14="http://schemas.microsoft.com/office/powerpoint/2010/main" val="57246330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13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9"/>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4" y="568122"/>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2"/>
            <a:ext cx="5537200" cy="4268047"/>
          </a:xfrm>
          <a:prstGeom prst="rect">
            <a:avLst/>
          </a:prstGeom>
        </p:spPr>
        <p:txBody>
          <a:bodyPr/>
          <a:lstStyle>
            <a:lvl1pPr marL="380934" indent="-380934">
              <a:lnSpc>
                <a:spcPct val="150000"/>
              </a:lnSpc>
              <a:buClr>
                <a:schemeClr val="accent1"/>
              </a:buClr>
              <a:buFont typeface="Wingdings 3" panose="05040102010807070707" pitchFamily="18" charset="2"/>
              <a:buChar char=""/>
              <a:defRPr sz="2400">
                <a:solidFill>
                  <a:schemeClr val="accent2"/>
                </a:solidFill>
              </a:defRPr>
            </a:lvl1pPr>
            <a:lvl2pPr marL="731394" indent="-365702">
              <a:buClr>
                <a:schemeClr val="accent1"/>
              </a:buClr>
              <a:buFont typeface="Wingdings 3" panose="05040102010807070707" pitchFamily="18" charset="2"/>
              <a:buChar char=""/>
              <a:defRPr sz="2133">
                <a:solidFill>
                  <a:schemeClr val="accent2"/>
                </a:solidFill>
              </a:defRPr>
            </a:lvl2pPr>
            <a:lvl3pPr marL="1097087" indent="-304744">
              <a:buClr>
                <a:schemeClr val="accent1"/>
              </a:buClr>
              <a:buFont typeface="Wingdings 3" panose="05040102010807070707" pitchFamily="18" charset="2"/>
              <a:buChar char=""/>
              <a:defRPr sz="1867">
                <a:solidFill>
                  <a:schemeClr val="accent2"/>
                </a:solidFill>
              </a:defRPr>
            </a:lvl3pPr>
            <a:lvl4pPr marL="1462786" indent="-304744">
              <a:buClr>
                <a:schemeClr val="accent1"/>
              </a:buClr>
              <a:buFont typeface="Wingdings 3" panose="05040102010807070707" pitchFamily="18" charset="2"/>
              <a:buChar char=""/>
              <a:defRPr sz="1867">
                <a:solidFill>
                  <a:schemeClr val="accent2"/>
                </a:solidFill>
              </a:defRPr>
            </a:lvl4pPr>
            <a:lvl5pPr marL="1828482" indent="-304744">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795014748"/>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12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9"/>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4" y="568122"/>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2"/>
            <a:ext cx="5537200" cy="4268047"/>
          </a:xfrm>
          <a:prstGeom prst="rect">
            <a:avLst/>
          </a:prstGeom>
        </p:spPr>
        <p:txBody>
          <a:bodyPr/>
          <a:lstStyle>
            <a:lvl1pPr marL="380934" indent="-380934">
              <a:lnSpc>
                <a:spcPct val="150000"/>
              </a:lnSpc>
              <a:buClr>
                <a:schemeClr val="accent1"/>
              </a:buClr>
              <a:buFont typeface="Wingdings 3" panose="05040102010807070707" pitchFamily="18" charset="2"/>
              <a:buChar char=""/>
              <a:defRPr sz="2400">
                <a:solidFill>
                  <a:schemeClr val="accent2"/>
                </a:solidFill>
              </a:defRPr>
            </a:lvl1pPr>
            <a:lvl2pPr marL="731394" indent="-365702">
              <a:buClr>
                <a:schemeClr val="accent1"/>
              </a:buClr>
              <a:buFont typeface="Wingdings 3" panose="05040102010807070707" pitchFamily="18" charset="2"/>
              <a:buChar char=""/>
              <a:defRPr sz="2133">
                <a:solidFill>
                  <a:schemeClr val="accent2"/>
                </a:solidFill>
              </a:defRPr>
            </a:lvl2pPr>
            <a:lvl3pPr marL="1097087" indent="-304744">
              <a:buClr>
                <a:schemeClr val="accent1"/>
              </a:buClr>
              <a:buFont typeface="Wingdings 3" panose="05040102010807070707" pitchFamily="18" charset="2"/>
              <a:buChar char=""/>
              <a:defRPr sz="1867">
                <a:solidFill>
                  <a:schemeClr val="accent2"/>
                </a:solidFill>
              </a:defRPr>
            </a:lvl3pPr>
            <a:lvl4pPr marL="1462786" indent="-304744">
              <a:buClr>
                <a:schemeClr val="accent1"/>
              </a:buClr>
              <a:buFont typeface="Wingdings 3" panose="05040102010807070707" pitchFamily="18" charset="2"/>
              <a:buChar char=""/>
              <a:defRPr sz="1867">
                <a:solidFill>
                  <a:schemeClr val="accent2"/>
                </a:solidFill>
              </a:defRPr>
            </a:lvl4pPr>
            <a:lvl5pPr marL="1828482" indent="-304744">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45662271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
  <p:cSld name="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43" indent="0" algn="ctr">
              <a:buNone/>
              <a:defRPr sz="2000"/>
            </a:lvl2pPr>
            <a:lvl3pPr marL="914286" indent="0" algn="ctr">
              <a:buNone/>
              <a:defRPr sz="1800"/>
            </a:lvl3pPr>
            <a:lvl4pPr marL="1371430" indent="0" algn="ctr">
              <a:buNone/>
              <a:defRPr sz="1600"/>
            </a:lvl4pPr>
            <a:lvl5pPr marL="1828573" indent="0" algn="ctr">
              <a:buNone/>
              <a:defRPr sz="1600"/>
            </a:lvl5pPr>
            <a:lvl6pPr marL="2285718" indent="0" algn="ctr">
              <a:buNone/>
              <a:defRPr sz="1600"/>
            </a:lvl6pPr>
            <a:lvl7pPr marL="2742858" indent="0" algn="ctr">
              <a:buNone/>
              <a:defRPr sz="1600"/>
            </a:lvl7pPr>
            <a:lvl8pPr marL="3200000" indent="0" algn="ctr">
              <a:buNone/>
              <a:defRPr sz="1600"/>
            </a:lvl8pPr>
            <a:lvl9pPr marL="3657143"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227207178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5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143" indent="-457143">
              <a:buFont typeface="Arial" charset="0"/>
              <a:buChar char="•"/>
              <a:defRPr>
                <a:solidFill>
                  <a:schemeClr val="tx2"/>
                </a:solidFill>
              </a:defRPr>
            </a:lvl1pPr>
            <a:lvl2pPr marL="800000" indent="-342858">
              <a:buFont typeface="Arial" charset="0"/>
              <a:buChar char="•"/>
              <a:defRPr>
                <a:solidFill>
                  <a:schemeClr val="tx2"/>
                </a:solidFill>
              </a:defRPr>
            </a:lvl2pPr>
            <a:lvl3pPr marL="1257143" indent="-342858">
              <a:buFont typeface="Arial" charset="0"/>
              <a:buChar char="•"/>
              <a:defRPr>
                <a:solidFill>
                  <a:schemeClr val="tx2"/>
                </a:solidFill>
              </a:defRPr>
            </a:lvl3pPr>
            <a:lvl4pPr marL="1657144" indent="-285717">
              <a:buFont typeface="Arial" charset="0"/>
              <a:buChar char="•"/>
              <a:defRPr>
                <a:solidFill>
                  <a:schemeClr val="tx2"/>
                </a:solidFill>
              </a:defRPr>
            </a:lvl4pPr>
            <a:lvl5pPr marL="2114290" indent="-285717">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49"/>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2983088111"/>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2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1"/>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82" indent="-25198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62" indent="-25198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944" indent="-25198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30" y="429551"/>
            <a:ext cx="1327681" cy="537023"/>
          </a:xfrm>
          <a:prstGeom prst="rect">
            <a:avLst/>
          </a:prstGeom>
        </p:spPr>
      </p:pic>
    </p:spTree>
    <p:extLst>
      <p:ext uri="{BB962C8B-B14F-4D97-AF65-F5344CB8AC3E}">
        <p14:creationId xmlns:p14="http://schemas.microsoft.com/office/powerpoint/2010/main" val="32256508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26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2"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82" indent="-35998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65" indent="-35998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56" indent="-228589">
              <a:buClr>
                <a:schemeClr val="accent2"/>
              </a:buClr>
              <a:buFont typeface="Lexend Deca Light" pitchFamily="2" charset="0"/>
              <a:buChar char="•"/>
              <a:defRPr sz="1800">
                <a:solidFill>
                  <a:schemeClr val="accent2"/>
                </a:solidFill>
                <a:latin typeface="Lexend Deca Light" pitchFamily="2" charset="0"/>
              </a:defRPr>
            </a:lvl3pPr>
            <a:lvl4pPr marL="1079946" indent="-228589">
              <a:buClr>
                <a:schemeClr val="accent1"/>
              </a:buClr>
              <a:buFont typeface="Arial" panose="020B0604020202020204" pitchFamily="34" charset="0"/>
              <a:buChar char="•"/>
              <a:defRPr sz="1800">
                <a:solidFill>
                  <a:schemeClr val="accent2"/>
                </a:solidFill>
                <a:latin typeface="Lexend Deca Light" pitchFamily="2" charset="0"/>
              </a:defRPr>
            </a:lvl4pPr>
            <a:lvl5pPr marL="1259938">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387724697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15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1" y="1604442"/>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94" indent="-365702">
              <a:buClr>
                <a:schemeClr val="accent1"/>
              </a:buClr>
              <a:buFont typeface="Wingdings 3" panose="05040102010807070707" pitchFamily="18" charset="2"/>
              <a:buChar char=""/>
              <a:defRPr sz="2133">
                <a:solidFill>
                  <a:schemeClr val="accent2"/>
                </a:solidFill>
              </a:defRPr>
            </a:lvl2pPr>
            <a:lvl3pPr marL="1097087" indent="-304744">
              <a:buClr>
                <a:schemeClr val="accent1"/>
              </a:buClr>
              <a:buFont typeface="Wingdings 3" panose="05040102010807070707" pitchFamily="18" charset="2"/>
              <a:buChar char=""/>
              <a:defRPr sz="1867">
                <a:solidFill>
                  <a:schemeClr val="accent2"/>
                </a:solidFill>
              </a:defRPr>
            </a:lvl3pPr>
            <a:lvl4pPr marL="1462786" indent="-304744">
              <a:buClr>
                <a:schemeClr val="accent1"/>
              </a:buClr>
              <a:buFont typeface="Wingdings 3" panose="05040102010807070707" pitchFamily="18" charset="2"/>
              <a:buChar char=""/>
              <a:defRPr sz="1867">
                <a:solidFill>
                  <a:schemeClr val="accent2"/>
                </a:solidFill>
              </a:defRPr>
            </a:lvl4pPr>
            <a:lvl5pPr marL="1828482" indent="-304744">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2" y="368982"/>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098626276"/>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47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7"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86" indent="0">
              <a:buNone/>
              <a:defRPr/>
            </a:lvl3pPr>
            <a:lvl4pPr marL="1371430" indent="0">
              <a:buNone/>
              <a:defRPr/>
            </a:lvl4pPr>
            <a:lvl5pPr marL="1828573"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3" y="429554"/>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89041246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72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3" y="481825"/>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0" indent="-35995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93" indent="-35995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68" indent="-228568">
              <a:buClr>
                <a:schemeClr val="accent2"/>
              </a:buClr>
              <a:buFont typeface="Lexend Deca Light" pitchFamily="2" charset="0"/>
              <a:buChar char="•"/>
              <a:defRPr sz="1800">
                <a:solidFill>
                  <a:schemeClr val="accent2"/>
                </a:solidFill>
                <a:latin typeface="Lexend Deca Light" pitchFamily="2" charset="0"/>
              </a:defRPr>
            </a:lvl3pPr>
            <a:lvl4pPr marL="1079840" indent="-228568">
              <a:buClr>
                <a:schemeClr val="accent1"/>
              </a:buClr>
              <a:buFont typeface="Arial" panose="020B0604020202020204" pitchFamily="34" charset="0"/>
              <a:buChar char="•"/>
              <a:defRPr sz="1800">
                <a:solidFill>
                  <a:schemeClr val="accent2"/>
                </a:solidFill>
                <a:latin typeface="Lexend Deca Light" pitchFamily="2" charset="0"/>
              </a:defRPr>
            </a:lvl4pPr>
            <a:lvl5pPr marL="1259811">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4" y="429555"/>
            <a:ext cx="1327681" cy="537023"/>
          </a:xfrm>
          <a:prstGeom prst="rect">
            <a:avLst/>
          </a:prstGeom>
        </p:spPr>
      </p:pic>
    </p:spTree>
    <p:extLst>
      <p:ext uri="{BB962C8B-B14F-4D97-AF65-F5344CB8AC3E}">
        <p14:creationId xmlns:p14="http://schemas.microsoft.com/office/powerpoint/2010/main" val="33183537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Divider_2">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pic>
        <p:nvPicPr>
          <p:cNvPr id="5" name="Picture 4">
            <a:extLst>
              <a:ext uri="{FF2B5EF4-FFF2-40B4-BE49-F238E27FC236}">
                <a16:creationId xmlns:a16="http://schemas.microsoft.com/office/drawing/2014/main" id="{0F9C2F10-1273-009E-A386-9E11B73F22BD}"/>
              </a:ext>
            </a:extLst>
          </p:cNvPr>
          <p:cNvPicPr>
            <a:picLocks noChangeAspect="1"/>
          </p:cNvPicPr>
          <p:nvPr/>
        </p:nvPicPr>
        <p:blipFill>
          <a:blip r:embed="rId3"/>
          <a:srcRect/>
          <a:stretch/>
        </p:blipFill>
        <p:spPr>
          <a:xfrm>
            <a:off x="10429330" y="429548"/>
            <a:ext cx="1327679" cy="537021"/>
          </a:xfrm>
          <a:prstGeom prst="rect">
            <a:avLst/>
          </a:prstGeom>
        </p:spPr>
      </p:pic>
      <p:sp>
        <p:nvSpPr>
          <p:cNvPr id="4" name="Text Placeholder 10">
            <a:extLst>
              <a:ext uri="{FF2B5EF4-FFF2-40B4-BE49-F238E27FC236}">
                <a16:creationId xmlns:a16="http://schemas.microsoft.com/office/drawing/2014/main" id="{DC310C8B-54F2-5B46-31B2-CE7961BE0414}"/>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spTree>
    <p:extLst>
      <p:ext uri="{BB962C8B-B14F-4D97-AF65-F5344CB8AC3E}">
        <p14:creationId xmlns:p14="http://schemas.microsoft.com/office/powerpoint/2010/main" val="174174743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38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4" y="429555"/>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0"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64"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74397015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32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4" y="429555"/>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64"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99751158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32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4" y="429555"/>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26851767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46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9"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64" indent="0">
              <a:buNone/>
              <a:defRPr/>
            </a:lvl3pPr>
            <a:lvl4pPr marL="1371396" indent="0">
              <a:buNone/>
              <a:defRPr/>
            </a:lvl4pPr>
            <a:lvl5pPr marL="1828528"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4" y="429555"/>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88294158"/>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32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34" y="429555"/>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153381143"/>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32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34" y="429555"/>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435786599"/>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71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5" y="481827"/>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34" indent="-35993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57" indent="-35993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24" indent="-228557">
              <a:buClr>
                <a:schemeClr val="accent2"/>
              </a:buClr>
              <a:buFont typeface="Lexend Deca Light" pitchFamily="2" charset="0"/>
              <a:buChar char="•"/>
              <a:defRPr sz="1800">
                <a:solidFill>
                  <a:schemeClr val="accent2"/>
                </a:solidFill>
                <a:latin typeface="Lexend Deca Light" pitchFamily="2" charset="0"/>
              </a:defRPr>
            </a:lvl3pPr>
            <a:lvl4pPr marL="1079786" indent="-228557">
              <a:buClr>
                <a:schemeClr val="accent1"/>
              </a:buClr>
              <a:buFont typeface="Arial" panose="020B0604020202020204" pitchFamily="34" charset="0"/>
              <a:buChar char="•"/>
              <a:defRPr sz="1800">
                <a:solidFill>
                  <a:schemeClr val="accent2"/>
                </a:solidFill>
                <a:latin typeface="Lexend Deca Light" pitchFamily="2" charset="0"/>
              </a:defRPr>
            </a:lvl4pPr>
            <a:lvl5pPr marL="125974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7" y="429558"/>
            <a:ext cx="1327681" cy="537023"/>
          </a:xfrm>
          <a:prstGeom prst="rect">
            <a:avLst/>
          </a:prstGeom>
        </p:spPr>
      </p:pic>
    </p:spTree>
    <p:extLst>
      <p:ext uri="{BB962C8B-B14F-4D97-AF65-F5344CB8AC3E}">
        <p14:creationId xmlns:p14="http://schemas.microsoft.com/office/powerpoint/2010/main" val="108020829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37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7" y="429558"/>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3"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18"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68869675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31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7" y="429558"/>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18"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418280578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21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7" y="429558"/>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80367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p:nvPicPr>
        <p:blipFill>
          <a:blip r:embed="rId3"/>
          <a:srcRect/>
          <a:stretch/>
        </p:blipFill>
        <p:spPr>
          <a:xfrm>
            <a:off x="10429329" y="429550"/>
            <a:ext cx="1327681" cy="537023"/>
          </a:xfrm>
          <a:prstGeom prst="rect">
            <a:avLst/>
          </a:prstGeom>
        </p:spPr>
      </p:pic>
    </p:spTree>
    <p:extLst>
      <p:ext uri="{BB962C8B-B14F-4D97-AF65-F5344CB8AC3E}">
        <p14:creationId xmlns:p14="http://schemas.microsoft.com/office/powerpoint/2010/main" val="195981275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45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1"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18" indent="0">
              <a:buNone/>
              <a:defRPr/>
            </a:lvl3pPr>
            <a:lvl4pPr marL="1371328" indent="0">
              <a:buNone/>
              <a:defRPr/>
            </a:lvl4pPr>
            <a:lvl5pPr marL="1828437"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37" y="429558"/>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37862614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31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37" y="429558"/>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40279660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31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37" y="429558"/>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71191746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70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3" y="481825"/>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0" indent="-35995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93" indent="-35995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68" indent="-228568">
              <a:buClr>
                <a:schemeClr val="accent2"/>
              </a:buClr>
              <a:buFont typeface="Lexend Deca Light" pitchFamily="2" charset="0"/>
              <a:buChar char="•"/>
              <a:defRPr sz="1800">
                <a:solidFill>
                  <a:schemeClr val="accent2"/>
                </a:solidFill>
                <a:latin typeface="Lexend Deca Light" pitchFamily="2" charset="0"/>
              </a:defRPr>
            </a:lvl3pPr>
            <a:lvl4pPr marL="1079840" indent="-228568">
              <a:buClr>
                <a:schemeClr val="accent1"/>
              </a:buClr>
              <a:buFont typeface="Arial" panose="020B0604020202020204" pitchFamily="34" charset="0"/>
              <a:buChar char="•"/>
              <a:defRPr sz="1800">
                <a:solidFill>
                  <a:schemeClr val="accent2"/>
                </a:solidFill>
                <a:latin typeface="Lexend Deca Light" pitchFamily="2" charset="0"/>
              </a:defRPr>
            </a:lvl4pPr>
            <a:lvl5pPr marL="1259811">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4" y="429555"/>
            <a:ext cx="1327681" cy="537023"/>
          </a:xfrm>
          <a:prstGeom prst="rect">
            <a:avLst/>
          </a:prstGeom>
        </p:spPr>
      </p:pic>
    </p:spTree>
    <p:extLst>
      <p:ext uri="{BB962C8B-B14F-4D97-AF65-F5344CB8AC3E}">
        <p14:creationId xmlns:p14="http://schemas.microsoft.com/office/powerpoint/2010/main" val="196431698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15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76" indent="-365694">
              <a:buClr>
                <a:schemeClr val="accent1"/>
              </a:buClr>
              <a:buFont typeface="Wingdings 3" panose="05040102010807070707" pitchFamily="18" charset="2"/>
              <a:buChar char=""/>
              <a:defRPr sz="2133">
                <a:solidFill>
                  <a:schemeClr val="accent2"/>
                </a:solidFill>
              </a:defRPr>
            </a:lvl2pPr>
            <a:lvl3pPr marL="1097059" indent="-304736">
              <a:buClr>
                <a:schemeClr val="accent1"/>
              </a:buClr>
              <a:buFont typeface="Wingdings 3" panose="05040102010807070707" pitchFamily="18" charset="2"/>
              <a:buChar char=""/>
              <a:defRPr sz="1867">
                <a:solidFill>
                  <a:schemeClr val="accent2"/>
                </a:solidFill>
              </a:defRPr>
            </a:lvl3pPr>
            <a:lvl4pPr marL="1462750" indent="-304736">
              <a:buClr>
                <a:schemeClr val="accent1"/>
              </a:buClr>
              <a:buFont typeface="Wingdings 3" panose="05040102010807070707" pitchFamily="18" charset="2"/>
              <a:buChar char=""/>
              <a:defRPr sz="1867">
                <a:solidFill>
                  <a:schemeClr val="accent2"/>
                </a:solidFill>
              </a:defRPr>
            </a:lvl4pPr>
            <a:lvl5pPr marL="1828437" indent="-304736">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3" y="368984"/>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2084124718"/>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15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925" indent="-380925">
              <a:buClr>
                <a:schemeClr val="accent1"/>
              </a:buClr>
              <a:buFont typeface="Wingdings 3" panose="05040102010807070707" pitchFamily="18" charset="2"/>
              <a:buChar char=""/>
              <a:defRPr sz="1867">
                <a:solidFill>
                  <a:schemeClr val="accent2"/>
                </a:solidFill>
              </a:defRPr>
            </a:lvl1pPr>
            <a:lvl2pPr marL="731376" indent="-365694">
              <a:buClr>
                <a:schemeClr val="accent1"/>
              </a:buClr>
              <a:buFont typeface="Wingdings 3" panose="05040102010807070707" pitchFamily="18" charset="2"/>
              <a:buChar char=""/>
              <a:defRPr sz="2133">
                <a:solidFill>
                  <a:schemeClr val="accent2"/>
                </a:solidFill>
              </a:defRPr>
            </a:lvl2pPr>
            <a:lvl3pPr marL="1097059" indent="-304736">
              <a:buClr>
                <a:schemeClr val="accent1"/>
              </a:buClr>
              <a:buFont typeface="Wingdings 3" panose="05040102010807070707" pitchFamily="18" charset="2"/>
              <a:buChar char=""/>
              <a:defRPr sz="1867">
                <a:solidFill>
                  <a:schemeClr val="accent2"/>
                </a:solidFill>
              </a:defRPr>
            </a:lvl3pPr>
            <a:lvl4pPr marL="1462750" indent="-304736">
              <a:buClr>
                <a:schemeClr val="accent1"/>
              </a:buClr>
              <a:buFont typeface="Wingdings 3" panose="05040102010807070707" pitchFamily="18" charset="2"/>
              <a:buChar char=""/>
              <a:defRPr sz="1867">
                <a:solidFill>
                  <a:schemeClr val="accent2"/>
                </a:solidFill>
              </a:defRPr>
            </a:lvl4pPr>
            <a:lvl5pPr marL="1828437" indent="-304736">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3" y="368984"/>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335205060"/>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cSld name="30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22"/>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25"/>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11"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914" marR="0" lvl="3" indent="-251956"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868" marR="0" lvl="4" indent="-251956"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4161"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282"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05" y="1612571"/>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241"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408064876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14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5"/>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64" indent="-25196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26" indent="-25196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88" indent="-25196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5"/>
            <a:ext cx="1329456" cy="537023"/>
          </a:xfrm>
          <a:prstGeom prst="rect">
            <a:avLst/>
          </a:prstGeom>
        </p:spPr>
      </p:pic>
    </p:spTree>
    <p:extLst>
      <p:ext uri="{BB962C8B-B14F-4D97-AF65-F5344CB8AC3E}">
        <p14:creationId xmlns:p14="http://schemas.microsoft.com/office/powerpoint/2010/main" val="375273563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81"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3767124953"/>
      </p:ext>
    </p:extLst>
  </p:cSld>
  <p:clrMapOvr>
    <a:masterClrMapping/>
  </p:clrMapOvr>
  <p:extLst>
    <p:ext uri="{DCECCB84-F9BA-43D5-87BE-67443E8EF086}">
      <p15:sldGuideLst xmlns:p15="http://schemas.microsoft.com/office/powerpoint/2012/main">
        <p15:guide id="1" orient="horz" pos="645">
          <p15:clr>
            <a:srgbClr val="8F8F8F"/>
          </p15:clr>
        </p15:guide>
        <p15:guide id="2" orient="horz" pos="948">
          <p15:clr>
            <a:srgbClr val="8F8F8F"/>
          </p15:clr>
        </p15:guide>
        <p15:guide id="3" orient="horz" pos="1476">
          <p15:clr>
            <a:srgbClr val="FF96FF"/>
          </p15:clr>
        </p15:guide>
        <p15:guide id="4" orient="horz" pos="2457">
          <p15:clr>
            <a:srgbClr val="FF96FF"/>
          </p15:clr>
        </p15:guide>
        <p15:guide id="5" orient="horz" pos="2639">
          <p15:clr>
            <a:srgbClr val="FF96FF"/>
          </p15:clr>
        </p15:guide>
        <p15:guide id="6" orient="horz" pos="3621">
          <p15:clr>
            <a:srgbClr val="FF96FF"/>
          </p15:clr>
        </p15:guide>
        <p15:guide id="7" orient="horz" pos="3803">
          <p15:clr>
            <a:srgbClr val="FF96FF"/>
          </p15:clr>
        </p15:guide>
        <p15:guide id="8" orient="horz" pos="4785">
          <p15:clr>
            <a:srgbClr val="FF96FF"/>
          </p15:clr>
        </p15:guide>
        <p15:guide id="9" pos="665">
          <p15:clr>
            <a:srgbClr val="FF96FF"/>
          </p15:clr>
        </p15:guide>
        <p15:guide id="10" pos="3513">
          <p15:clr>
            <a:srgbClr val="FF96FF"/>
          </p15:clr>
        </p15:guide>
        <p15:guide id="11" pos="3695">
          <p15:clr>
            <a:srgbClr val="FF96FF"/>
          </p15:clr>
        </p15:guide>
        <p15:guide id="12" pos="6544">
          <p15:clr>
            <a:srgbClr val="FF96FF"/>
          </p15:clr>
        </p15:guide>
        <p15:guide id="13" pos="6725">
          <p15:clr>
            <a:srgbClr val="FF96FF"/>
          </p15:clr>
        </p15:guide>
        <p15:guide id="14" pos="9575">
          <p15:clr>
            <a:srgbClr val="FF96FF"/>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type="title">
  <p:cSld name="1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07" indent="0" algn="ctr">
              <a:buNone/>
              <a:defRPr sz="2000"/>
            </a:lvl2pPr>
            <a:lvl3pPr marL="914218" indent="0" algn="ctr">
              <a:buNone/>
              <a:defRPr sz="1800"/>
            </a:lvl3pPr>
            <a:lvl4pPr marL="1371328" indent="0" algn="ctr">
              <a:buNone/>
              <a:defRPr sz="1600"/>
            </a:lvl4pPr>
            <a:lvl5pPr marL="1828437" indent="0" algn="ctr">
              <a:buNone/>
              <a:defRPr sz="1600"/>
            </a:lvl5pPr>
            <a:lvl6pPr marL="2285550" indent="0" algn="ctr">
              <a:buNone/>
              <a:defRPr sz="1600"/>
            </a:lvl6pPr>
            <a:lvl7pPr marL="2742654" indent="0" algn="ctr">
              <a:buNone/>
              <a:defRPr sz="1600"/>
            </a:lvl7pPr>
            <a:lvl8pPr marL="3199760" indent="0" algn="ctr">
              <a:buNone/>
              <a:defRPr sz="1600"/>
            </a:lvl8pPr>
            <a:lvl9pPr marL="3656867"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321488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_Divider_4">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301DFBF-EA6B-4F34-D22C-016A55645D70}"/>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accent1"/>
                </a:solidFill>
                <a:latin typeface="Lexend Deca ExtraBold" pitchFamily="2" charset="77"/>
              </a:defRPr>
            </a:lvl1pPr>
          </a:lstStyle>
          <a:p>
            <a:pPr lvl="0"/>
            <a:r>
              <a:rPr lang="en-GB"/>
              <a:t>Section </a:t>
            </a:r>
          </a:p>
          <a:p>
            <a:pPr lvl="0"/>
            <a:r>
              <a:rPr lang="en-GB"/>
              <a:t>Subtitle </a:t>
            </a:r>
          </a:p>
          <a:p>
            <a:pPr lvl="0"/>
            <a:r>
              <a:rPr lang="en-GB"/>
              <a:t>here</a:t>
            </a:r>
          </a:p>
        </p:txBody>
      </p:sp>
      <p:sp>
        <p:nvSpPr>
          <p:cNvPr id="2" name="Freeform 1">
            <a:extLst>
              <a:ext uri="{FF2B5EF4-FFF2-40B4-BE49-F238E27FC236}">
                <a16:creationId xmlns:a16="http://schemas.microsoft.com/office/drawing/2014/main" id="{68A34F10-ED83-9DE1-7852-192EEFB58B69}"/>
              </a:ext>
            </a:extLst>
          </p:cNvPr>
          <p:cNvSpPr/>
          <p:nvPr/>
        </p:nvSpPr>
        <p:spPr>
          <a:xfrm>
            <a:off x="5339752" y="1613140"/>
            <a:ext cx="7375584" cy="4320000"/>
          </a:xfrm>
          <a:custGeom>
            <a:avLst/>
            <a:gdLst>
              <a:gd name="connsiteX0" fmla="*/ 2160000 w 7375584"/>
              <a:gd name="connsiteY0" fmla="*/ 0 h 4320000"/>
              <a:gd name="connsiteX1" fmla="*/ 7375584 w 7375584"/>
              <a:gd name="connsiteY1" fmla="*/ 0 h 4320000"/>
              <a:gd name="connsiteX2" fmla="*/ 7375584 w 7375584"/>
              <a:gd name="connsiteY2" fmla="*/ 4320000 h 4320000"/>
              <a:gd name="connsiteX3" fmla="*/ 2160000 w 7375584"/>
              <a:gd name="connsiteY3" fmla="*/ 4320000 h 4320000"/>
              <a:gd name="connsiteX4" fmla="*/ 0 w 7375584"/>
              <a:gd name="connsiteY4" fmla="*/ 2160000 h 4320000"/>
              <a:gd name="connsiteX5" fmla="*/ 2160000 w 7375584"/>
              <a:gd name="connsiteY5" fmla="*/ 0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5584" h="4320000">
                <a:moveTo>
                  <a:pt x="2160000" y="0"/>
                </a:moveTo>
                <a:lnTo>
                  <a:pt x="7375584" y="0"/>
                </a:lnTo>
                <a:lnTo>
                  <a:pt x="7375584" y="4320000"/>
                </a:lnTo>
                <a:lnTo>
                  <a:pt x="2160000" y="4320000"/>
                </a:lnTo>
                <a:cubicBezTo>
                  <a:pt x="967065" y="4320000"/>
                  <a:pt x="0" y="3352935"/>
                  <a:pt x="0" y="2160000"/>
                </a:cubicBezTo>
                <a:cubicBezTo>
                  <a:pt x="0" y="967065"/>
                  <a:pt x="967065" y="0"/>
                  <a:pt x="2160000" y="0"/>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6" name="Picture 5">
            <a:extLst>
              <a:ext uri="{FF2B5EF4-FFF2-40B4-BE49-F238E27FC236}">
                <a16:creationId xmlns:a16="http://schemas.microsoft.com/office/drawing/2014/main" id="{22AC7A75-7EDD-CAE1-8CB9-3261A7F06872}"/>
              </a:ext>
            </a:extLst>
          </p:cNvPr>
          <p:cNvPicPr>
            <a:picLocks noChangeAspect="1"/>
          </p:cNvPicPr>
          <p:nvPr/>
        </p:nvPicPr>
        <p:blipFill>
          <a:blip r:embed="rId3"/>
          <a:srcRect/>
          <a:stretch/>
        </p:blipFill>
        <p:spPr>
          <a:xfrm>
            <a:off x="10429330" y="429548"/>
            <a:ext cx="1327679" cy="537021"/>
          </a:xfrm>
          <a:prstGeom prst="rect">
            <a:avLst/>
          </a:prstGeom>
        </p:spPr>
      </p:pic>
    </p:spTree>
    <p:extLst>
      <p:ext uri="{BB962C8B-B14F-4D97-AF65-F5344CB8AC3E}">
        <p14:creationId xmlns:p14="http://schemas.microsoft.com/office/powerpoint/2010/main" val="1362289781"/>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78" y="422133"/>
            <a:ext cx="7452783" cy="319087"/>
          </a:xfrm>
          <a:prstGeom prst="rect">
            <a:avLst/>
          </a:prstGeom>
        </p:spPr>
        <p:txBody>
          <a:bodyPr/>
          <a:lstStyle>
            <a:lvl1pPr marL="0" marR="0" indent="0" algn="l" defTabSz="914286"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286"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58" y="914403"/>
            <a:ext cx="11633199" cy="1966913"/>
          </a:xfrm>
          <a:prstGeom prst="rect">
            <a:avLst/>
          </a:prstGeom>
        </p:spPr>
        <p:txBody>
          <a:bodyPr/>
          <a:lstStyle>
            <a:lvl1pPr marL="0" marR="0" indent="0" algn="l" defTabSz="914286" rtl="0" eaLnBrk="1" fontAlgn="base" latinLnBrk="0" hangingPunct="1">
              <a:lnSpc>
                <a:spcPct val="100000"/>
              </a:lnSpc>
              <a:spcBef>
                <a:spcPct val="20000"/>
              </a:spcBef>
              <a:spcAft>
                <a:spcPct val="0"/>
              </a:spcAft>
              <a:buClrTx/>
              <a:buSzTx/>
              <a:buFontTx/>
              <a:buNone/>
              <a:tabLst/>
              <a:defRPr/>
            </a:lvl1pPr>
          </a:lstStyle>
          <a:p>
            <a:pPr marL="0" marR="0" lvl="0" indent="0" algn="l" defTabSz="914286"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351162429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blank">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286">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286">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286">
              <a:defRPr/>
            </a:pPr>
            <a:fld id="{82438641-2DE4-41E3-877E-F35A24D71D96}" type="slidenum">
              <a:rPr lang="en-GB" smtClean="0">
                <a:solidFill>
                  <a:srgbClr val="E32313"/>
                </a:solidFill>
              </a:rPr>
              <a:pPr defTabSz="914286">
                <a:defRPr/>
              </a:pPr>
              <a:t>‹#›</a:t>
            </a:fld>
            <a:endParaRPr lang="en-GB">
              <a:solidFill>
                <a:srgbClr val="E32313"/>
              </a:solidFill>
            </a:endParaRPr>
          </a:p>
        </p:txBody>
      </p:sp>
    </p:spTree>
    <p:extLst>
      <p:ext uri="{BB962C8B-B14F-4D97-AF65-F5344CB8AC3E}">
        <p14:creationId xmlns:p14="http://schemas.microsoft.com/office/powerpoint/2010/main" val="3911120870"/>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objTx">
  <p:cSld name="6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31" indent="0">
              <a:buNone/>
              <a:defRPr sz="1400"/>
            </a:lvl2pPr>
            <a:lvl3pPr marL="914264" indent="0">
              <a:buNone/>
              <a:defRPr sz="1200"/>
            </a:lvl3pPr>
            <a:lvl4pPr marL="1371396" indent="0">
              <a:buNone/>
              <a:defRPr sz="1000"/>
            </a:lvl4pPr>
            <a:lvl5pPr marL="1828528" indent="0">
              <a:buNone/>
              <a:defRPr sz="1000"/>
            </a:lvl5pPr>
            <a:lvl6pPr marL="2285662" indent="0">
              <a:buNone/>
              <a:defRPr sz="1000"/>
            </a:lvl6pPr>
            <a:lvl7pPr marL="2742790" indent="0">
              <a:buNone/>
              <a:defRPr sz="1000"/>
            </a:lvl7pPr>
            <a:lvl8pPr marL="3199920" indent="0">
              <a:buNone/>
              <a:defRPr sz="1000"/>
            </a:lvl8pPr>
            <a:lvl9pPr marL="3657051"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28625868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10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5"/>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11"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64" indent="-25196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26" indent="-25196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88" indent="-25196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5"/>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194242538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5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40"/>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1" y="1604442"/>
            <a:ext cx="10146631" cy="4474633"/>
          </a:xfrm>
          <a:prstGeom prst="rect">
            <a:avLst/>
          </a:prstGeom>
        </p:spPr>
        <p:txBody>
          <a:bodyPr/>
          <a:lstStyle>
            <a:lvl1pPr marL="365702" indent="-365702">
              <a:buClr>
                <a:schemeClr val="accent1"/>
              </a:buClr>
              <a:buFont typeface="Wingdings 3" panose="05040102010807070707" pitchFamily="18" charset="2"/>
              <a:buChar char=""/>
              <a:defRPr sz="2400">
                <a:solidFill>
                  <a:schemeClr val="accent2"/>
                </a:solidFill>
              </a:defRPr>
            </a:lvl1pPr>
            <a:lvl2pPr marL="731394" indent="-365702">
              <a:buClr>
                <a:schemeClr val="accent1"/>
              </a:buClr>
              <a:buFont typeface="Wingdings 3" panose="05040102010807070707" pitchFamily="18" charset="2"/>
              <a:buChar char=""/>
              <a:defRPr sz="2133">
                <a:solidFill>
                  <a:schemeClr val="accent2"/>
                </a:solidFill>
              </a:defRPr>
            </a:lvl2pPr>
            <a:lvl3pPr marL="1097087" indent="-304744">
              <a:buClr>
                <a:schemeClr val="accent1"/>
              </a:buClr>
              <a:buFont typeface="Wingdings 3" panose="05040102010807070707" pitchFamily="18" charset="2"/>
              <a:buChar char=""/>
              <a:defRPr sz="1867">
                <a:solidFill>
                  <a:schemeClr val="accent2"/>
                </a:solidFill>
              </a:defRPr>
            </a:lvl3pPr>
            <a:lvl4pPr marL="1462786" indent="-304744">
              <a:buClr>
                <a:schemeClr val="accent1"/>
              </a:buClr>
              <a:buFont typeface="Wingdings 3" panose="05040102010807070707" pitchFamily="18" charset="2"/>
              <a:buChar char=""/>
              <a:defRPr sz="1867">
                <a:solidFill>
                  <a:schemeClr val="accent2"/>
                </a:solidFill>
              </a:defRPr>
            </a:lvl4pPr>
            <a:lvl5pPr marL="1828482" indent="-304744">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2" y="368982"/>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051279899"/>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22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1" y="481823"/>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8" indent="-35995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11" indent="-35995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90" indent="-228573">
              <a:buClr>
                <a:schemeClr val="accent2"/>
              </a:buClr>
              <a:buFont typeface="Lexend Deca Light" pitchFamily="2" charset="0"/>
              <a:buChar char="•"/>
              <a:defRPr sz="1800">
                <a:solidFill>
                  <a:schemeClr val="accent2"/>
                </a:solidFill>
                <a:latin typeface="Lexend Deca Light" pitchFamily="2" charset="0"/>
              </a:defRPr>
            </a:lvl3pPr>
            <a:lvl4pPr marL="1079866" indent="-228573">
              <a:buClr>
                <a:schemeClr val="accent1"/>
              </a:buClr>
              <a:buFont typeface="Arial" panose="020B0604020202020204" pitchFamily="34" charset="0"/>
              <a:buChar char="•"/>
              <a:defRPr sz="1800">
                <a:solidFill>
                  <a:schemeClr val="accent2"/>
                </a:solidFill>
                <a:latin typeface="Lexend Deca Light" pitchFamily="2" charset="0"/>
              </a:defRPr>
            </a:lvl4pPr>
            <a:lvl5pPr marL="125984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3" y="429554"/>
            <a:ext cx="1327681" cy="537023"/>
          </a:xfrm>
          <a:prstGeom prst="rect">
            <a:avLst/>
          </a:prstGeom>
        </p:spPr>
      </p:pic>
    </p:spTree>
    <p:extLst>
      <p:ext uri="{BB962C8B-B14F-4D97-AF65-F5344CB8AC3E}">
        <p14:creationId xmlns:p14="http://schemas.microsoft.com/office/powerpoint/2010/main" val="118793903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40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0"/>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6" y="568123"/>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3"/>
            <a:ext cx="5537200" cy="4268047"/>
          </a:xfrm>
          <a:prstGeom prst="rect">
            <a:avLst/>
          </a:prstGeom>
        </p:spPr>
        <p:txBody>
          <a:bodyPr/>
          <a:lstStyle>
            <a:lvl1pPr marL="380925" indent="-380925">
              <a:lnSpc>
                <a:spcPct val="150000"/>
              </a:lnSpc>
              <a:buClr>
                <a:schemeClr val="accent1"/>
              </a:buClr>
              <a:buFont typeface="Wingdings 3" panose="05040102010807070707" pitchFamily="18" charset="2"/>
              <a:buChar char=""/>
              <a:defRPr sz="2400">
                <a:solidFill>
                  <a:schemeClr val="accent2"/>
                </a:solidFill>
              </a:defRPr>
            </a:lvl1pPr>
            <a:lvl2pPr marL="731376" indent="-365694">
              <a:buClr>
                <a:schemeClr val="accent1"/>
              </a:buClr>
              <a:buFont typeface="Wingdings 3" panose="05040102010807070707" pitchFamily="18" charset="2"/>
              <a:buChar char=""/>
              <a:defRPr sz="2133">
                <a:solidFill>
                  <a:schemeClr val="accent2"/>
                </a:solidFill>
              </a:defRPr>
            </a:lvl2pPr>
            <a:lvl3pPr marL="1097059" indent="-304736">
              <a:buClr>
                <a:schemeClr val="accent1"/>
              </a:buClr>
              <a:buFont typeface="Wingdings 3" panose="05040102010807070707" pitchFamily="18" charset="2"/>
              <a:buChar char=""/>
              <a:defRPr sz="1867">
                <a:solidFill>
                  <a:schemeClr val="accent2"/>
                </a:solidFill>
              </a:defRPr>
            </a:lvl3pPr>
            <a:lvl4pPr marL="1462750" indent="-304736">
              <a:buClr>
                <a:schemeClr val="accent1"/>
              </a:buClr>
              <a:buFont typeface="Wingdings 3" panose="05040102010807070707" pitchFamily="18" charset="2"/>
              <a:buChar char=""/>
              <a:defRPr sz="1867">
                <a:solidFill>
                  <a:schemeClr val="accent2"/>
                </a:solidFill>
              </a:defRPr>
            </a:lvl4pPr>
            <a:lvl5pPr marL="1828437" indent="-304736">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02371777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userDrawn="1">
  <p:cSld name="16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0"/>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6" y="568123"/>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3"/>
            <a:ext cx="5537200" cy="4268047"/>
          </a:xfrm>
          <a:prstGeom prst="rect">
            <a:avLst/>
          </a:prstGeom>
        </p:spPr>
        <p:txBody>
          <a:bodyPr/>
          <a:lstStyle>
            <a:lvl1pPr marL="380925" indent="-380925">
              <a:lnSpc>
                <a:spcPct val="150000"/>
              </a:lnSpc>
              <a:buClr>
                <a:schemeClr val="accent1"/>
              </a:buClr>
              <a:buFont typeface="Wingdings 3" panose="05040102010807070707" pitchFamily="18" charset="2"/>
              <a:buChar char=""/>
              <a:defRPr sz="2400">
                <a:solidFill>
                  <a:schemeClr val="accent2"/>
                </a:solidFill>
              </a:defRPr>
            </a:lvl1pPr>
            <a:lvl2pPr marL="731376" indent="-365694">
              <a:buClr>
                <a:schemeClr val="accent1"/>
              </a:buClr>
              <a:buFont typeface="Wingdings 3" panose="05040102010807070707" pitchFamily="18" charset="2"/>
              <a:buChar char=""/>
              <a:defRPr sz="2133">
                <a:solidFill>
                  <a:schemeClr val="accent2"/>
                </a:solidFill>
              </a:defRPr>
            </a:lvl2pPr>
            <a:lvl3pPr marL="1097059" indent="-304736">
              <a:buClr>
                <a:schemeClr val="accent1"/>
              </a:buClr>
              <a:buFont typeface="Wingdings 3" panose="05040102010807070707" pitchFamily="18" charset="2"/>
              <a:buChar char=""/>
              <a:defRPr sz="1867">
                <a:solidFill>
                  <a:schemeClr val="accent2"/>
                </a:solidFill>
              </a:defRPr>
            </a:lvl3pPr>
            <a:lvl4pPr marL="1462750" indent="-304736">
              <a:buClr>
                <a:schemeClr val="accent1"/>
              </a:buClr>
              <a:buFont typeface="Wingdings 3" panose="05040102010807070707" pitchFamily="18" charset="2"/>
              <a:buChar char=""/>
              <a:defRPr sz="1867">
                <a:solidFill>
                  <a:schemeClr val="accent2"/>
                </a:solidFill>
              </a:defRPr>
            </a:lvl4pPr>
            <a:lvl5pPr marL="1828437" indent="-304736">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05734244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15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0"/>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6" y="568123"/>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3"/>
            <a:ext cx="5537200" cy="4268047"/>
          </a:xfrm>
          <a:prstGeom prst="rect">
            <a:avLst/>
          </a:prstGeom>
        </p:spPr>
        <p:txBody>
          <a:bodyPr/>
          <a:lstStyle>
            <a:lvl1pPr marL="380925" indent="-380925">
              <a:lnSpc>
                <a:spcPct val="150000"/>
              </a:lnSpc>
              <a:buClr>
                <a:schemeClr val="accent1"/>
              </a:buClr>
              <a:buFont typeface="Wingdings 3" panose="05040102010807070707" pitchFamily="18" charset="2"/>
              <a:buChar char=""/>
              <a:defRPr sz="2400">
                <a:solidFill>
                  <a:schemeClr val="accent2"/>
                </a:solidFill>
              </a:defRPr>
            </a:lvl1pPr>
            <a:lvl2pPr marL="731376" indent="-365694">
              <a:buClr>
                <a:schemeClr val="accent1"/>
              </a:buClr>
              <a:buFont typeface="Wingdings 3" panose="05040102010807070707" pitchFamily="18" charset="2"/>
              <a:buChar char=""/>
              <a:defRPr sz="2133">
                <a:solidFill>
                  <a:schemeClr val="accent2"/>
                </a:solidFill>
              </a:defRPr>
            </a:lvl2pPr>
            <a:lvl3pPr marL="1097059" indent="-304736">
              <a:buClr>
                <a:schemeClr val="accent1"/>
              </a:buClr>
              <a:buFont typeface="Wingdings 3" panose="05040102010807070707" pitchFamily="18" charset="2"/>
              <a:buChar char=""/>
              <a:defRPr sz="1867">
                <a:solidFill>
                  <a:schemeClr val="accent2"/>
                </a:solidFill>
              </a:defRPr>
            </a:lvl3pPr>
            <a:lvl4pPr marL="1462750" indent="-304736">
              <a:buClr>
                <a:schemeClr val="accent1"/>
              </a:buClr>
              <a:buFont typeface="Wingdings 3" panose="05040102010807070707" pitchFamily="18" charset="2"/>
              <a:buChar char=""/>
              <a:defRPr sz="1867">
                <a:solidFill>
                  <a:schemeClr val="accent2"/>
                </a:solidFill>
              </a:defRPr>
            </a:lvl4pPr>
            <a:lvl5pPr marL="1828437" indent="-304736">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421770042"/>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4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131" indent="-457131">
              <a:buFont typeface="Arial" charset="0"/>
              <a:buChar char="•"/>
              <a:defRPr>
                <a:solidFill>
                  <a:schemeClr val="tx2"/>
                </a:solidFill>
              </a:defRPr>
            </a:lvl1pPr>
            <a:lvl2pPr marL="799980" indent="-342850">
              <a:buFont typeface="Arial" charset="0"/>
              <a:buChar char="•"/>
              <a:defRPr>
                <a:solidFill>
                  <a:schemeClr val="tx2"/>
                </a:solidFill>
              </a:defRPr>
            </a:lvl2pPr>
            <a:lvl3pPr marL="1257111" indent="-342850">
              <a:buFont typeface="Arial" charset="0"/>
              <a:buChar char="•"/>
              <a:defRPr>
                <a:solidFill>
                  <a:schemeClr val="tx2"/>
                </a:solidFill>
              </a:defRPr>
            </a:lvl3pPr>
            <a:lvl4pPr marL="1657103" indent="-285710">
              <a:buFont typeface="Arial" charset="0"/>
              <a:buChar char="•"/>
              <a:defRPr>
                <a:solidFill>
                  <a:schemeClr val="tx2"/>
                </a:solidFill>
              </a:defRPr>
            </a:lvl4pPr>
            <a:lvl5pPr marL="2114238" indent="-285710">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50"/>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4825355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2"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82" indent="-35998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65" indent="-35998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56" indent="-228589">
              <a:buClr>
                <a:schemeClr val="accent2"/>
              </a:buClr>
              <a:buFont typeface="Lexend Deca Light" pitchFamily="2" charset="0"/>
              <a:buChar char="•"/>
              <a:defRPr sz="1800">
                <a:solidFill>
                  <a:schemeClr val="accent2"/>
                </a:solidFill>
                <a:latin typeface="Lexend Deca Light" pitchFamily="2" charset="0"/>
              </a:defRPr>
            </a:lvl3pPr>
            <a:lvl4pPr marL="1079946" indent="-228589">
              <a:buClr>
                <a:schemeClr val="accent1"/>
              </a:buClr>
              <a:buFont typeface="Arial" panose="020B0604020202020204" pitchFamily="34" charset="0"/>
              <a:buChar char="•"/>
              <a:defRPr sz="1800">
                <a:solidFill>
                  <a:schemeClr val="accent2"/>
                </a:solidFill>
                <a:latin typeface="Lexend Deca Light" pitchFamily="2" charset="0"/>
              </a:defRPr>
            </a:lvl4pPr>
            <a:lvl5pPr marL="1259938">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8083130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10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2"/>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76" indent="-251976">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50" indent="-251976">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925" indent="-25197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32" y="429553"/>
            <a:ext cx="1327681" cy="537023"/>
          </a:xfrm>
          <a:prstGeom prst="rect">
            <a:avLst/>
          </a:prstGeom>
        </p:spPr>
      </p:pic>
    </p:spTree>
    <p:extLst>
      <p:ext uri="{BB962C8B-B14F-4D97-AF65-F5344CB8AC3E}">
        <p14:creationId xmlns:p14="http://schemas.microsoft.com/office/powerpoint/2010/main" val="950372472"/>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27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9" y="481821"/>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74" indent="-35997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47" indent="-35997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34" indent="-228584">
              <a:buClr>
                <a:schemeClr val="accent2"/>
              </a:buClr>
              <a:buFont typeface="Lexend Deca Light" pitchFamily="2" charset="0"/>
              <a:buChar char="•"/>
              <a:defRPr sz="1800">
                <a:solidFill>
                  <a:schemeClr val="accent2"/>
                </a:solidFill>
                <a:latin typeface="Lexend Deca Light" pitchFamily="2" charset="0"/>
              </a:defRPr>
            </a:lvl3pPr>
            <a:lvl4pPr marL="1079920" indent="-228584">
              <a:buClr>
                <a:schemeClr val="accent1"/>
              </a:buClr>
              <a:buFont typeface="Arial" panose="020B0604020202020204" pitchFamily="34" charset="0"/>
              <a:buChar char="•"/>
              <a:defRPr sz="1800">
                <a:solidFill>
                  <a:schemeClr val="accent2"/>
                </a:solidFill>
                <a:latin typeface="Lexend Deca Light" pitchFamily="2" charset="0"/>
              </a:defRPr>
            </a:lvl4pPr>
            <a:lvl5pPr marL="125990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0" y="429551"/>
            <a:ext cx="1327681" cy="537023"/>
          </a:xfrm>
          <a:prstGeom prst="rect">
            <a:avLst/>
          </a:prstGeom>
        </p:spPr>
      </p:pic>
    </p:spTree>
    <p:extLst>
      <p:ext uri="{BB962C8B-B14F-4D97-AF65-F5344CB8AC3E}">
        <p14:creationId xmlns:p14="http://schemas.microsoft.com/office/powerpoint/2010/main" val="3398767493"/>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8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3" y="1604444"/>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76" indent="-365694">
              <a:buClr>
                <a:schemeClr val="accent1"/>
              </a:buClr>
              <a:buFont typeface="Wingdings 3" panose="05040102010807070707" pitchFamily="18" charset="2"/>
              <a:buChar char=""/>
              <a:defRPr sz="2133">
                <a:solidFill>
                  <a:schemeClr val="accent2"/>
                </a:solidFill>
              </a:defRPr>
            </a:lvl2pPr>
            <a:lvl3pPr marL="1097059" indent="-304736">
              <a:buClr>
                <a:schemeClr val="accent1"/>
              </a:buClr>
              <a:buFont typeface="Wingdings 3" panose="05040102010807070707" pitchFamily="18" charset="2"/>
              <a:buChar char=""/>
              <a:defRPr sz="1867">
                <a:solidFill>
                  <a:schemeClr val="accent2"/>
                </a:solidFill>
              </a:defRPr>
            </a:lvl3pPr>
            <a:lvl4pPr marL="1462750" indent="-304736">
              <a:buClr>
                <a:schemeClr val="accent1"/>
              </a:buClr>
              <a:buFont typeface="Wingdings 3" panose="05040102010807070707" pitchFamily="18" charset="2"/>
              <a:buChar char=""/>
              <a:defRPr sz="1867">
                <a:solidFill>
                  <a:schemeClr val="accent2"/>
                </a:solidFill>
              </a:defRPr>
            </a:lvl4pPr>
            <a:lvl5pPr marL="1828437" indent="-304736">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3" y="368984"/>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754007839"/>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35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9"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64" indent="0">
              <a:buNone/>
              <a:defRPr/>
            </a:lvl3pPr>
            <a:lvl4pPr marL="1371396" indent="0">
              <a:buNone/>
              <a:defRPr/>
            </a:lvl4pPr>
            <a:lvl5pPr marL="1828528"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4" y="429555"/>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136689151"/>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34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4" y="481826"/>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42" indent="-35994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75" indent="-35994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46" indent="-228562">
              <a:buClr>
                <a:schemeClr val="accent2"/>
              </a:buClr>
              <a:buFont typeface="Lexend Deca Light" pitchFamily="2" charset="0"/>
              <a:buChar char="•"/>
              <a:defRPr sz="1800">
                <a:solidFill>
                  <a:schemeClr val="accent2"/>
                </a:solidFill>
                <a:latin typeface="Lexend Deca Light" pitchFamily="2" charset="0"/>
              </a:defRPr>
            </a:lvl3pPr>
            <a:lvl4pPr marL="1079813" indent="-228562">
              <a:buClr>
                <a:schemeClr val="accent1"/>
              </a:buClr>
              <a:buFont typeface="Arial" panose="020B0604020202020204" pitchFamily="34" charset="0"/>
              <a:buChar char="•"/>
              <a:defRPr sz="1800">
                <a:solidFill>
                  <a:schemeClr val="accent2"/>
                </a:solidFill>
                <a:latin typeface="Lexend Deca Light" pitchFamily="2" charset="0"/>
              </a:defRPr>
            </a:lvl4pPr>
            <a:lvl5pPr marL="125977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6" y="429557"/>
            <a:ext cx="1327681" cy="537023"/>
          </a:xfrm>
          <a:prstGeom prst="rect">
            <a:avLst/>
          </a:prstGeom>
        </p:spPr>
      </p:pic>
    </p:spTree>
    <p:extLst>
      <p:ext uri="{BB962C8B-B14F-4D97-AF65-F5344CB8AC3E}">
        <p14:creationId xmlns:p14="http://schemas.microsoft.com/office/powerpoint/2010/main" val="389071838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p:cSld name="18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6" y="429557"/>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2"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41"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905600421"/>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p:cSld name="18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6" y="429557"/>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41"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713195367"/>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18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6" y="429557"/>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67828228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22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0"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41" indent="0">
              <a:buNone/>
              <a:defRPr/>
            </a:lvl3pPr>
            <a:lvl4pPr marL="1371362" indent="0">
              <a:buNone/>
              <a:defRPr/>
            </a:lvl4pPr>
            <a:lvl5pPr marL="1828482"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6" y="429557"/>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959126932"/>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p:cSld name="18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36" y="429557"/>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392683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FDB8533-407B-41CE-0182-A72A84B12451}"/>
              </a:ext>
            </a:extLst>
          </p:cNvPr>
          <p:cNvSpPr/>
          <p:nvPr userDrawn="1"/>
        </p:nvSpPr>
        <p:spPr>
          <a:xfrm>
            <a:off x="0" y="3"/>
            <a:ext cx="2828488"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Freeform 8">
            <a:extLst>
              <a:ext uri="{FF2B5EF4-FFF2-40B4-BE49-F238E27FC236}">
                <a16:creationId xmlns:a16="http://schemas.microsoft.com/office/drawing/2014/main" id="{DD2D42A5-F5E7-E5BE-9DCA-8F26E3996E90}"/>
              </a:ext>
            </a:extLst>
          </p:cNvPr>
          <p:cNvSpPr/>
          <p:nvPr userDrawn="1"/>
        </p:nvSpPr>
        <p:spPr>
          <a:xfrm>
            <a:off x="2828488" y="3"/>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pic>
        <p:nvPicPr>
          <p:cNvPr id="2" name="Picture 1">
            <a:extLst>
              <a:ext uri="{FF2B5EF4-FFF2-40B4-BE49-F238E27FC236}">
                <a16:creationId xmlns:a16="http://schemas.microsoft.com/office/drawing/2014/main" id="{CDECDF27-66EB-E1D7-3B74-04900B25C367}"/>
              </a:ext>
            </a:extLst>
          </p:cNvPr>
          <p:cNvPicPr>
            <a:picLocks noChangeAspect="1"/>
          </p:cNvPicPr>
          <p:nvPr userDrawn="1"/>
        </p:nvPicPr>
        <p:blipFill>
          <a:blip r:embed="rId2"/>
          <a:srcRect/>
          <a:stretch/>
        </p:blipFill>
        <p:spPr>
          <a:xfrm>
            <a:off x="10429329" y="429550"/>
            <a:ext cx="1327681" cy="537023"/>
          </a:xfrm>
          <a:prstGeom prst="rect">
            <a:avLst/>
          </a:prstGeom>
        </p:spPr>
      </p:pic>
      <p:sp>
        <p:nvSpPr>
          <p:cNvPr id="3" name="Text Placeholder 10">
            <a:extLst>
              <a:ext uri="{FF2B5EF4-FFF2-40B4-BE49-F238E27FC236}">
                <a16:creationId xmlns:a16="http://schemas.microsoft.com/office/drawing/2014/main" id="{DD6001B8-E8D3-ADEF-452C-7C4B63CAC8D0}"/>
              </a:ext>
            </a:extLst>
          </p:cNvPr>
          <p:cNvSpPr>
            <a:spLocks noGrp="1"/>
          </p:cNvSpPr>
          <p:nvPr>
            <p:ph type="body" sz="quarter" idx="11" hasCustomPrompt="1"/>
          </p:nvPr>
        </p:nvSpPr>
        <p:spPr>
          <a:xfrm>
            <a:off x="431743" y="3778704"/>
            <a:ext cx="5580869"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We’re here to change the way people think about waste</a:t>
            </a:r>
          </a:p>
        </p:txBody>
      </p:sp>
      <p:sp>
        <p:nvSpPr>
          <p:cNvPr id="5" name="Text Placeholder 12">
            <a:extLst>
              <a:ext uri="{FF2B5EF4-FFF2-40B4-BE49-F238E27FC236}">
                <a16:creationId xmlns:a16="http://schemas.microsoft.com/office/drawing/2014/main" id="{20D72076-3454-44AD-6F3B-DD8B2DEF902A}"/>
              </a:ext>
            </a:extLst>
          </p:cNvPr>
          <p:cNvSpPr>
            <a:spLocks noGrp="1"/>
          </p:cNvSpPr>
          <p:nvPr>
            <p:ph type="body" sz="quarter" idx="12" hasCustomPrompt="1"/>
          </p:nvPr>
        </p:nvSpPr>
        <p:spPr>
          <a:xfrm>
            <a:off x="431740" y="5478195"/>
            <a:ext cx="3600000" cy="540000"/>
          </a:xfrm>
          <a:prstGeom prst="rect">
            <a:avLst/>
          </a:prstGeom>
        </p:spPr>
        <p:txBody>
          <a:bodyPr lIns="0" tIns="0" rIns="0" bIns="0">
            <a:normAutofit/>
          </a:bodyPr>
          <a:lstStyle>
            <a:lvl1pPr marL="0" indent="0">
              <a:lnSpc>
                <a:spcPts val="1800"/>
              </a:lnSpc>
              <a:spcBef>
                <a:spcPts val="0"/>
              </a:spcBef>
              <a:buNone/>
              <a:defRPr sz="1600" b="0" i="0">
                <a:solidFill>
                  <a:schemeClr val="bg1"/>
                </a:solidFill>
                <a:latin typeface="Lexend Deca Light" pitchFamily="2" charset="77"/>
              </a:defRPr>
            </a:lvl1pPr>
          </a:lstStyle>
          <a:p>
            <a:pPr lvl="0"/>
            <a:r>
              <a:rPr lang="en-GB"/>
              <a:t>Presentation subtitle</a:t>
            </a:r>
          </a:p>
          <a:p>
            <a:pPr lvl="0"/>
            <a:r>
              <a:rPr lang="en-GB"/>
              <a:t>01.09.22</a:t>
            </a:r>
            <a:endParaRPr lang="en-US"/>
          </a:p>
        </p:txBody>
      </p:sp>
    </p:spTree>
    <p:extLst>
      <p:ext uri="{BB962C8B-B14F-4D97-AF65-F5344CB8AC3E}">
        <p14:creationId xmlns:p14="http://schemas.microsoft.com/office/powerpoint/2010/main" val="1926205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29" y="429550"/>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5"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54"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56979977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p:cSld name="18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36" y="429557"/>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03262137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33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7"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26" indent="-35992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39" indent="-35992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02" indent="-228552">
              <a:buClr>
                <a:schemeClr val="accent2"/>
              </a:buClr>
              <a:buFont typeface="Lexend Deca Light" pitchFamily="2" charset="0"/>
              <a:buChar char="•"/>
              <a:defRPr sz="1800">
                <a:solidFill>
                  <a:schemeClr val="accent2"/>
                </a:solidFill>
                <a:latin typeface="Lexend Deca Light" pitchFamily="2" charset="0"/>
              </a:defRPr>
            </a:lvl3pPr>
            <a:lvl4pPr marL="1079760" indent="-228552">
              <a:buClr>
                <a:schemeClr val="accent1"/>
              </a:buClr>
              <a:buFont typeface="Arial" panose="020B0604020202020204" pitchFamily="34" charset="0"/>
              <a:buChar char="•"/>
              <a:defRPr sz="1800">
                <a:solidFill>
                  <a:schemeClr val="accent2"/>
                </a:solidFill>
                <a:latin typeface="Lexend Deca Light" pitchFamily="2" charset="0"/>
              </a:defRPr>
            </a:lvl4pPr>
            <a:lvl5pPr marL="125971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8" y="429559"/>
            <a:ext cx="1327681" cy="537023"/>
          </a:xfrm>
          <a:prstGeom prst="rect">
            <a:avLst/>
          </a:prstGeom>
        </p:spPr>
      </p:pic>
    </p:spTree>
    <p:extLst>
      <p:ext uri="{BB962C8B-B14F-4D97-AF65-F5344CB8AC3E}">
        <p14:creationId xmlns:p14="http://schemas.microsoft.com/office/powerpoint/2010/main" val="93279809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7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8" y="429559"/>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4"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96"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4462472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17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8" y="429559"/>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96"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3875491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17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8" y="429559"/>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512980811"/>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21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3"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96" indent="0">
              <a:buNone/>
              <a:defRPr/>
            </a:lvl3pPr>
            <a:lvl4pPr marL="1371294" indent="0">
              <a:buNone/>
              <a:defRPr/>
            </a:lvl4pPr>
            <a:lvl5pPr marL="1828392"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38" y="429559"/>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710999474"/>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17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38" y="429559"/>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5580671"/>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7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38" y="429559"/>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985609272"/>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32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4" y="481826"/>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42" indent="-35994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75" indent="-35994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46" indent="-228562">
              <a:buClr>
                <a:schemeClr val="accent2"/>
              </a:buClr>
              <a:buFont typeface="Lexend Deca Light" pitchFamily="2" charset="0"/>
              <a:buChar char="•"/>
              <a:defRPr sz="1800">
                <a:solidFill>
                  <a:schemeClr val="accent2"/>
                </a:solidFill>
                <a:latin typeface="Lexend Deca Light" pitchFamily="2" charset="0"/>
              </a:defRPr>
            </a:lvl3pPr>
            <a:lvl4pPr marL="1079813" indent="-228562">
              <a:buClr>
                <a:schemeClr val="accent1"/>
              </a:buClr>
              <a:buFont typeface="Arial" panose="020B0604020202020204" pitchFamily="34" charset="0"/>
              <a:buChar char="•"/>
              <a:defRPr sz="1800">
                <a:solidFill>
                  <a:schemeClr val="accent2"/>
                </a:solidFill>
                <a:latin typeface="Lexend Deca Light" pitchFamily="2" charset="0"/>
              </a:defRPr>
            </a:lvl4pPr>
            <a:lvl5pPr marL="125977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6" y="429557"/>
            <a:ext cx="1327681" cy="537023"/>
          </a:xfrm>
          <a:prstGeom prst="rect">
            <a:avLst/>
          </a:prstGeom>
        </p:spPr>
      </p:pic>
    </p:spTree>
    <p:extLst>
      <p:ext uri="{BB962C8B-B14F-4D97-AF65-F5344CB8AC3E}">
        <p14:creationId xmlns:p14="http://schemas.microsoft.com/office/powerpoint/2010/main" val="408453140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33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1"/>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7" y="568125"/>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5"/>
            <a:ext cx="5537200" cy="4268047"/>
          </a:xfrm>
          <a:prstGeom prst="rect">
            <a:avLst/>
          </a:prstGeom>
        </p:spPr>
        <p:txBody>
          <a:bodyPr/>
          <a:lstStyle>
            <a:lvl1pPr marL="380916" indent="-380916">
              <a:lnSpc>
                <a:spcPct val="150000"/>
              </a:lnSpc>
              <a:buClr>
                <a:schemeClr val="accent1"/>
              </a:buClr>
              <a:buFont typeface="Wingdings 3" panose="05040102010807070707" pitchFamily="18" charset="2"/>
              <a:buChar char=""/>
              <a:defRPr sz="2400">
                <a:solidFill>
                  <a:schemeClr val="accent2"/>
                </a:solidFill>
              </a:defRPr>
            </a:lvl1pPr>
            <a:lvl2pPr marL="731358" indent="-365686">
              <a:buClr>
                <a:schemeClr val="accent1"/>
              </a:buClr>
              <a:buFont typeface="Wingdings 3" panose="05040102010807070707" pitchFamily="18" charset="2"/>
              <a:buChar char=""/>
              <a:defRPr sz="2133">
                <a:solidFill>
                  <a:schemeClr val="accent2"/>
                </a:solidFill>
              </a:defRPr>
            </a:lvl2pPr>
            <a:lvl3pPr marL="1097031" indent="-304728">
              <a:buClr>
                <a:schemeClr val="accent1"/>
              </a:buClr>
              <a:buFont typeface="Wingdings 3" panose="05040102010807070707" pitchFamily="18" charset="2"/>
              <a:buChar char=""/>
              <a:defRPr sz="1867">
                <a:solidFill>
                  <a:schemeClr val="accent2"/>
                </a:solidFill>
              </a:defRPr>
            </a:lvl3pPr>
            <a:lvl4pPr marL="1462714" indent="-304728">
              <a:buClr>
                <a:schemeClr val="accent1"/>
              </a:buClr>
              <a:buFont typeface="Wingdings 3" panose="05040102010807070707" pitchFamily="18" charset="2"/>
              <a:buChar char=""/>
              <a:defRPr sz="1867">
                <a:solidFill>
                  <a:schemeClr val="accent2"/>
                </a:solidFill>
              </a:defRPr>
            </a:lvl4pPr>
            <a:lvl5pPr marL="1828392" indent="-304728">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8235779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29" y="429550"/>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54"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45372940"/>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8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58" indent="-365686">
              <a:buClr>
                <a:schemeClr val="accent1"/>
              </a:buClr>
              <a:buFont typeface="Wingdings 3" panose="05040102010807070707" pitchFamily="18" charset="2"/>
              <a:buChar char=""/>
              <a:defRPr sz="2133">
                <a:solidFill>
                  <a:schemeClr val="accent2"/>
                </a:solidFill>
              </a:defRPr>
            </a:lvl2pPr>
            <a:lvl3pPr marL="1097031" indent="-304728">
              <a:buClr>
                <a:schemeClr val="accent1"/>
              </a:buClr>
              <a:buFont typeface="Wingdings 3" panose="05040102010807070707" pitchFamily="18" charset="2"/>
              <a:buChar char=""/>
              <a:defRPr sz="1867">
                <a:solidFill>
                  <a:schemeClr val="accent2"/>
                </a:solidFill>
              </a:defRPr>
            </a:lvl3pPr>
            <a:lvl4pPr marL="1462714" indent="-304728">
              <a:buClr>
                <a:schemeClr val="accent1"/>
              </a:buClr>
              <a:buFont typeface="Wingdings 3" panose="05040102010807070707" pitchFamily="18" charset="2"/>
              <a:buChar char=""/>
              <a:defRPr sz="1867">
                <a:solidFill>
                  <a:schemeClr val="accent2"/>
                </a:solidFill>
              </a:defRPr>
            </a:lvl4pPr>
            <a:lvl5pPr marL="1828392" indent="-304728">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4" y="368985"/>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4173008593"/>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8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916" indent="-380916">
              <a:buClr>
                <a:schemeClr val="accent1"/>
              </a:buClr>
              <a:buFont typeface="Wingdings 3" panose="05040102010807070707" pitchFamily="18" charset="2"/>
              <a:buChar char=""/>
              <a:defRPr sz="1867">
                <a:solidFill>
                  <a:schemeClr val="accent2"/>
                </a:solidFill>
              </a:defRPr>
            </a:lvl1pPr>
            <a:lvl2pPr marL="731358" indent="-365686">
              <a:buClr>
                <a:schemeClr val="accent1"/>
              </a:buClr>
              <a:buFont typeface="Wingdings 3" panose="05040102010807070707" pitchFamily="18" charset="2"/>
              <a:buChar char=""/>
              <a:defRPr sz="2133">
                <a:solidFill>
                  <a:schemeClr val="accent2"/>
                </a:solidFill>
              </a:defRPr>
            </a:lvl2pPr>
            <a:lvl3pPr marL="1097031" indent="-304728">
              <a:buClr>
                <a:schemeClr val="accent1"/>
              </a:buClr>
              <a:buFont typeface="Wingdings 3" panose="05040102010807070707" pitchFamily="18" charset="2"/>
              <a:buChar char=""/>
              <a:defRPr sz="1867">
                <a:solidFill>
                  <a:schemeClr val="accent2"/>
                </a:solidFill>
              </a:defRPr>
            </a:lvl3pPr>
            <a:lvl4pPr marL="1462714" indent="-304728">
              <a:buClr>
                <a:schemeClr val="accent1"/>
              </a:buClr>
              <a:buFont typeface="Wingdings 3" panose="05040102010807070707" pitchFamily="18" charset="2"/>
              <a:buChar char=""/>
              <a:defRPr sz="1867">
                <a:solidFill>
                  <a:schemeClr val="accent2"/>
                </a:solidFill>
              </a:defRPr>
            </a:lvl4pPr>
            <a:lvl5pPr marL="1828392" indent="-304728">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4" y="368985"/>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413480510"/>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cSld name="23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23"/>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26"/>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13"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902" marR="0" lvl="3" indent="-251950"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849" marR="0" lvl="4" indent="-251950"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4098"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208"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06" y="1612573"/>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218"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337777102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7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6"/>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58" indent="-25195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14" indent="-25195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69" indent="-25195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7"/>
            <a:ext cx="1329456" cy="537023"/>
          </a:xfrm>
          <a:prstGeom prst="rect">
            <a:avLst/>
          </a:prstGeom>
        </p:spPr>
      </p:pic>
    </p:spTree>
    <p:extLst>
      <p:ext uri="{BB962C8B-B14F-4D97-AF65-F5344CB8AC3E}">
        <p14:creationId xmlns:p14="http://schemas.microsoft.com/office/powerpoint/2010/main" val="4152188586"/>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64"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82"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484035549"/>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type="title">
  <p:cSld name="1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95" indent="0" algn="ctr">
              <a:buNone/>
              <a:defRPr sz="2000"/>
            </a:lvl2pPr>
            <a:lvl3pPr marL="914196" indent="0" algn="ctr">
              <a:buNone/>
              <a:defRPr sz="1800"/>
            </a:lvl3pPr>
            <a:lvl4pPr marL="1371294" indent="0" algn="ctr">
              <a:buNone/>
              <a:defRPr sz="1600"/>
            </a:lvl4pPr>
            <a:lvl5pPr marL="1828392" indent="0" algn="ctr">
              <a:buNone/>
              <a:defRPr sz="1600"/>
            </a:lvl5pPr>
            <a:lvl6pPr marL="2285494" indent="0" algn="ctr">
              <a:buNone/>
              <a:defRPr sz="1600"/>
            </a:lvl6pPr>
            <a:lvl7pPr marL="2742586" indent="0" algn="ctr">
              <a:buNone/>
              <a:defRPr sz="1600"/>
            </a:lvl7pPr>
            <a:lvl8pPr marL="3199680" indent="0" algn="ctr">
              <a:buNone/>
              <a:defRPr sz="1600"/>
            </a:lvl8pPr>
            <a:lvl9pPr marL="3656775"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155695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79" y="422134"/>
            <a:ext cx="7452783" cy="319087"/>
          </a:xfrm>
          <a:prstGeom prst="rect">
            <a:avLst/>
          </a:prstGeom>
        </p:spPr>
        <p:txBody>
          <a:bodyPr/>
          <a:lstStyle>
            <a:lvl1pPr marL="0" marR="0" indent="0" algn="l" defTabSz="914264"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264"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59" y="914403"/>
            <a:ext cx="11633199" cy="1966913"/>
          </a:xfrm>
          <a:prstGeom prst="rect">
            <a:avLst/>
          </a:prstGeom>
        </p:spPr>
        <p:txBody>
          <a:bodyPr/>
          <a:lstStyle>
            <a:lvl1pPr marL="0" marR="0" indent="0" algn="l" defTabSz="914264" rtl="0" eaLnBrk="1" fontAlgn="base" latinLnBrk="0" hangingPunct="1">
              <a:lnSpc>
                <a:spcPct val="100000"/>
              </a:lnSpc>
              <a:spcBef>
                <a:spcPct val="20000"/>
              </a:spcBef>
              <a:spcAft>
                <a:spcPct val="0"/>
              </a:spcAft>
              <a:buClrTx/>
              <a:buSzTx/>
              <a:buFontTx/>
              <a:buNone/>
              <a:tabLst/>
              <a:defRPr/>
            </a:lvl1pPr>
          </a:lstStyle>
          <a:p>
            <a:pPr marL="0" marR="0" lvl="0" indent="0" algn="l" defTabSz="914264"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3207793259"/>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blank">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264">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264">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264">
              <a:defRPr/>
            </a:pPr>
            <a:fld id="{82438641-2DE4-41E3-877E-F35A24D71D96}" type="slidenum">
              <a:rPr lang="en-GB" smtClean="0">
                <a:solidFill>
                  <a:srgbClr val="E32313"/>
                </a:solidFill>
              </a:rPr>
              <a:pPr defTabSz="914264">
                <a:defRPr/>
              </a:pPr>
              <a:t>‹#›</a:t>
            </a:fld>
            <a:endParaRPr lang="en-GB">
              <a:solidFill>
                <a:srgbClr val="E32313"/>
              </a:solidFill>
            </a:endParaRPr>
          </a:p>
        </p:txBody>
      </p:sp>
    </p:spTree>
    <p:extLst>
      <p:ext uri="{BB962C8B-B14F-4D97-AF65-F5344CB8AC3E}">
        <p14:creationId xmlns:p14="http://schemas.microsoft.com/office/powerpoint/2010/main" val="3696505825"/>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objTx">
  <p:cSld name="7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4"/>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19" indent="0">
              <a:buNone/>
              <a:defRPr sz="1400"/>
            </a:lvl2pPr>
            <a:lvl3pPr marL="914241" indent="0">
              <a:buNone/>
              <a:defRPr sz="1200"/>
            </a:lvl3pPr>
            <a:lvl4pPr marL="1371362" indent="0">
              <a:buNone/>
              <a:defRPr sz="1000"/>
            </a:lvl4pPr>
            <a:lvl5pPr marL="1828482" indent="0">
              <a:buNone/>
              <a:defRPr sz="1000"/>
            </a:lvl5pPr>
            <a:lvl6pPr marL="2285606" indent="0">
              <a:buNone/>
              <a:defRPr sz="1000"/>
            </a:lvl6pPr>
            <a:lvl7pPr marL="2742722" indent="0">
              <a:buNone/>
              <a:defRPr sz="1000"/>
            </a:lvl7pPr>
            <a:lvl8pPr marL="3199840" indent="0">
              <a:buNone/>
              <a:defRPr sz="1000"/>
            </a:lvl8pPr>
            <a:lvl9pPr marL="365695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41025211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15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6"/>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13"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58" indent="-25195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14" indent="-25195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69" indent="-25195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7"/>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7264895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29" y="429550"/>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3"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107474642"/>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7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41"/>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3" y="1604444"/>
            <a:ext cx="10146631" cy="4474633"/>
          </a:xfrm>
          <a:prstGeom prst="rect">
            <a:avLst/>
          </a:prstGeom>
        </p:spPr>
        <p:txBody>
          <a:bodyPr/>
          <a:lstStyle>
            <a:lvl1pPr marL="365694" indent="-365694">
              <a:buClr>
                <a:schemeClr val="accent1"/>
              </a:buClr>
              <a:buFont typeface="Wingdings 3" panose="05040102010807070707" pitchFamily="18" charset="2"/>
              <a:buChar char=""/>
              <a:defRPr sz="2400">
                <a:solidFill>
                  <a:schemeClr val="accent2"/>
                </a:solidFill>
              </a:defRPr>
            </a:lvl1pPr>
            <a:lvl2pPr marL="731376" indent="-365694">
              <a:buClr>
                <a:schemeClr val="accent1"/>
              </a:buClr>
              <a:buFont typeface="Wingdings 3" panose="05040102010807070707" pitchFamily="18" charset="2"/>
              <a:buChar char=""/>
              <a:defRPr sz="2133">
                <a:solidFill>
                  <a:schemeClr val="accent2"/>
                </a:solidFill>
              </a:defRPr>
            </a:lvl2pPr>
            <a:lvl3pPr marL="1097059" indent="-304736">
              <a:buClr>
                <a:schemeClr val="accent1"/>
              </a:buClr>
              <a:buFont typeface="Wingdings 3" panose="05040102010807070707" pitchFamily="18" charset="2"/>
              <a:buChar char=""/>
              <a:defRPr sz="1867">
                <a:solidFill>
                  <a:schemeClr val="accent2"/>
                </a:solidFill>
              </a:defRPr>
            </a:lvl3pPr>
            <a:lvl4pPr marL="1462750" indent="-304736">
              <a:buClr>
                <a:schemeClr val="accent1"/>
              </a:buClr>
              <a:buFont typeface="Wingdings 3" panose="05040102010807070707" pitchFamily="18" charset="2"/>
              <a:buChar char=""/>
              <a:defRPr sz="1867">
                <a:solidFill>
                  <a:schemeClr val="accent2"/>
                </a:solidFill>
              </a:defRPr>
            </a:lvl4pPr>
            <a:lvl5pPr marL="1828437" indent="-304736">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3" y="368984"/>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726836946"/>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31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3" y="481825"/>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0" indent="-35995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93" indent="-35995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68" indent="-228568">
              <a:buClr>
                <a:schemeClr val="accent2"/>
              </a:buClr>
              <a:buFont typeface="Lexend Deca Light" pitchFamily="2" charset="0"/>
              <a:buChar char="•"/>
              <a:defRPr sz="1800">
                <a:solidFill>
                  <a:schemeClr val="accent2"/>
                </a:solidFill>
                <a:latin typeface="Lexend Deca Light" pitchFamily="2" charset="0"/>
              </a:defRPr>
            </a:lvl3pPr>
            <a:lvl4pPr marL="1079840" indent="-228568">
              <a:buClr>
                <a:schemeClr val="accent1"/>
              </a:buClr>
              <a:buFont typeface="Arial" panose="020B0604020202020204" pitchFamily="34" charset="0"/>
              <a:buChar char="•"/>
              <a:defRPr sz="1800">
                <a:solidFill>
                  <a:schemeClr val="accent2"/>
                </a:solidFill>
                <a:latin typeface="Lexend Deca Light" pitchFamily="2" charset="0"/>
              </a:defRPr>
            </a:lvl4pPr>
            <a:lvl5pPr marL="1259811">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4" y="429555"/>
            <a:ext cx="1327681" cy="537023"/>
          </a:xfrm>
          <a:prstGeom prst="rect">
            <a:avLst/>
          </a:prstGeom>
        </p:spPr>
      </p:pic>
    </p:spTree>
    <p:extLst>
      <p:ext uri="{BB962C8B-B14F-4D97-AF65-F5344CB8AC3E}">
        <p14:creationId xmlns:p14="http://schemas.microsoft.com/office/powerpoint/2010/main" val="287782293"/>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32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1"/>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7" y="568125"/>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5"/>
            <a:ext cx="5537200" cy="4268047"/>
          </a:xfrm>
          <a:prstGeom prst="rect">
            <a:avLst/>
          </a:prstGeom>
        </p:spPr>
        <p:txBody>
          <a:bodyPr/>
          <a:lstStyle>
            <a:lvl1pPr marL="380916" indent="-380916">
              <a:lnSpc>
                <a:spcPct val="150000"/>
              </a:lnSpc>
              <a:buClr>
                <a:schemeClr val="accent1"/>
              </a:buClr>
              <a:buFont typeface="Wingdings 3" panose="05040102010807070707" pitchFamily="18" charset="2"/>
              <a:buChar char=""/>
              <a:defRPr sz="2400">
                <a:solidFill>
                  <a:schemeClr val="accent2"/>
                </a:solidFill>
              </a:defRPr>
            </a:lvl1pPr>
            <a:lvl2pPr marL="731358" indent="-365686">
              <a:buClr>
                <a:schemeClr val="accent1"/>
              </a:buClr>
              <a:buFont typeface="Wingdings 3" panose="05040102010807070707" pitchFamily="18" charset="2"/>
              <a:buChar char=""/>
              <a:defRPr sz="2133">
                <a:solidFill>
                  <a:schemeClr val="accent2"/>
                </a:solidFill>
              </a:defRPr>
            </a:lvl2pPr>
            <a:lvl3pPr marL="1097031" indent="-304728">
              <a:buClr>
                <a:schemeClr val="accent1"/>
              </a:buClr>
              <a:buFont typeface="Wingdings 3" panose="05040102010807070707" pitchFamily="18" charset="2"/>
              <a:buChar char=""/>
              <a:defRPr sz="1867">
                <a:solidFill>
                  <a:schemeClr val="accent2"/>
                </a:solidFill>
              </a:defRPr>
            </a:lvl3pPr>
            <a:lvl4pPr marL="1462714" indent="-304728">
              <a:buClr>
                <a:schemeClr val="accent1"/>
              </a:buClr>
              <a:buFont typeface="Wingdings 3" panose="05040102010807070707" pitchFamily="18" charset="2"/>
              <a:buChar char=""/>
              <a:defRPr sz="1867">
                <a:solidFill>
                  <a:schemeClr val="accent2"/>
                </a:solidFill>
              </a:defRPr>
            </a:lvl4pPr>
            <a:lvl5pPr marL="1828392" indent="-304728">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263468933"/>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20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1"/>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7" y="568125"/>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5"/>
            <a:ext cx="5537200" cy="4268047"/>
          </a:xfrm>
          <a:prstGeom prst="rect">
            <a:avLst/>
          </a:prstGeom>
        </p:spPr>
        <p:txBody>
          <a:bodyPr/>
          <a:lstStyle>
            <a:lvl1pPr marL="380916" indent="-380916">
              <a:lnSpc>
                <a:spcPct val="150000"/>
              </a:lnSpc>
              <a:buClr>
                <a:schemeClr val="accent1"/>
              </a:buClr>
              <a:buFont typeface="Wingdings 3" panose="05040102010807070707" pitchFamily="18" charset="2"/>
              <a:buChar char=""/>
              <a:defRPr sz="2400">
                <a:solidFill>
                  <a:schemeClr val="accent2"/>
                </a:solidFill>
              </a:defRPr>
            </a:lvl1pPr>
            <a:lvl2pPr marL="731358" indent="-365686">
              <a:buClr>
                <a:schemeClr val="accent1"/>
              </a:buClr>
              <a:buFont typeface="Wingdings 3" panose="05040102010807070707" pitchFamily="18" charset="2"/>
              <a:buChar char=""/>
              <a:defRPr sz="2133">
                <a:solidFill>
                  <a:schemeClr val="accent2"/>
                </a:solidFill>
              </a:defRPr>
            </a:lvl2pPr>
            <a:lvl3pPr marL="1097031" indent="-304728">
              <a:buClr>
                <a:schemeClr val="accent1"/>
              </a:buClr>
              <a:buFont typeface="Wingdings 3" panose="05040102010807070707" pitchFamily="18" charset="2"/>
              <a:buChar char=""/>
              <a:defRPr sz="1867">
                <a:solidFill>
                  <a:schemeClr val="accent2"/>
                </a:solidFill>
              </a:defRPr>
            </a:lvl3pPr>
            <a:lvl4pPr marL="1462714" indent="-304728">
              <a:buClr>
                <a:schemeClr val="accent1"/>
              </a:buClr>
              <a:buFont typeface="Wingdings 3" panose="05040102010807070707" pitchFamily="18" charset="2"/>
              <a:buChar char=""/>
              <a:defRPr sz="1867">
                <a:solidFill>
                  <a:schemeClr val="accent2"/>
                </a:solidFill>
              </a:defRPr>
            </a:lvl4pPr>
            <a:lvl5pPr marL="1828392" indent="-304728">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93370820"/>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itle">
  <p:cSld name="1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19" indent="0" algn="ctr">
              <a:buNone/>
              <a:defRPr sz="2000"/>
            </a:lvl2pPr>
            <a:lvl3pPr marL="914241" indent="0" algn="ctr">
              <a:buNone/>
              <a:defRPr sz="1800"/>
            </a:lvl3pPr>
            <a:lvl4pPr marL="1371362" indent="0" algn="ctr">
              <a:buNone/>
              <a:defRPr sz="1600"/>
            </a:lvl4pPr>
            <a:lvl5pPr marL="1828482" indent="0" algn="ctr">
              <a:buNone/>
              <a:defRPr sz="1600"/>
            </a:lvl5pPr>
            <a:lvl6pPr marL="2285606" indent="0" algn="ctr">
              <a:buNone/>
              <a:defRPr sz="1600"/>
            </a:lvl6pPr>
            <a:lvl7pPr marL="2742722" indent="0" algn="ctr">
              <a:buNone/>
              <a:defRPr sz="1600"/>
            </a:lvl7pPr>
            <a:lvl8pPr marL="3199840" indent="0" algn="ctr">
              <a:buNone/>
              <a:defRPr sz="1600"/>
            </a:lvl8pPr>
            <a:lvl9pPr marL="365695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591835135"/>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6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119" indent="-457119">
              <a:buFont typeface="Arial" charset="0"/>
              <a:buChar char="•"/>
              <a:defRPr>
                <a:solidFill>
                  <a:schemeClr val="tx2"/>
                </a:solidFill>
              </a:defRPr>
            </a:lvl1pPr>
            <a:lvl2pPr marL="799960" indent="-342842">
              <a:buFont typeface="Arial" charset="0"/>
              <a:buChar char="•"/>
              <a:defRPr>
                <a:solidFill>
                  <a:schemeClr val="tx2"/>
                </a:solidFill>
              </a:defRPr>
            </a:lvl2pPr>
            <a:lvl3pPr marL="1257079" indent="-342842">
              <a:buFont typeface="Arial" charset="0"/>
              <a:buChar char="•"/>
              <a:defRPr>
                <a:solidFill>
                  <a:schemeClr val="tx2"/>
                </a:solidFill>
              </a:defRPr>
            </a:lvl3pPr>
            <a:lvl4pPr marL="1657061" indent="-285704">
              <a:buFont typeface="Arial" charset="0"/>
              <a:buChar char="•"/>
              <a:defRPr>
                <a:solidFill>
                  <a:schemeClr val="tx2"/>
                </a:solidFill>
              </a:defRPr>
            </a:lvl4pPr>
            <a:lvl5pPr marL="2114186" indent="-285704">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52"/>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3432745763"/>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3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3"/>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70" indent="-251970">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38" indent="-251970">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906" indent="-25197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33" y="429554"/>
            <a:ext cx="1327681" cy="537023"/>
          </a:xfrm>
          <a:prstGeom prst="rect">
            <a:avLst/>
          </a:prstGeom>
        </p:spPr>
      </p:pic>
    </p:spTree>
    <p:extLst>
      <p:ext uri="{BB962C8B-B14F-4D97-AF65-F5344CB8AC3E}">
        <p14:creationId xmlns:p14="http://schemas.microsoft.com/office/powerpoint/2010/main" val="799939662"/>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30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0" y="481822"/>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66" indent="-35996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29" indent="-35996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12" indent="-228578">
              <a:buClr>
                <a:schemeClr val="accent2"/>
              </a:buClr>
              <a:buFont typeface="Lexend Deca Light" pitchFamily="2" charset="0"/>
              <a:buChar char="•"/>
              <a:defRPr sz="1800">
                <a:solidFill>
                  <a:schemeClr val="accent2"/>
                </a:solidFill>
                <a:latin typeface="Lexend Deca Light" pitchFamily="2" charset="0"/>
              </a:defRPr>
            </a:lvl3pPr>
            <a:lvl4pPr marL="1079893" indent="-228578">
              <a:buClr>
                <a:schemeClr val="accent1"/>
              </a:buClr>
              <a:buFont typeface="Arial" panose="020B0604020202020204" pitchFamily="34" charset="0"/>
              <a:buChar char="•"/>
              <a:defRPr sz="1800">
                <a:solidFill>
                  <a:schemeClr val="accent2"/>
                </a:solidFill>
                <a:latin typeface="Lexend Deca Light" pitchFamily="2" charset="0"/>
              </a:defRPr>
            </a:lvl4pPr>
            <a:lvl5pPr marL="125987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2" y="429553"/>
            <a:ext cx="1327681" cy="537023"/>
          </a:xfrm>
          <a:prstGeom prst="rect">
            <a:avLst/>
          </a:prstGeom>
        </p:spPr>
      </p:pic>
    </p:spTree>
    <p:extLst>
      <p:ext uri="{BB962C8B-B14F-4D97-AF65-F5344CB8AC3E}">
        <p14:creationId xmlns:p14="http://schemas.microsoft.com/office/powerpoint/2010/main" val="1978404986"/>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userDrawn="1">
  <p:cSld name="1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9338848"/>
      </p:ext>
    </p:extLst>
  </p:cSld>
  <p:clrMapOvr>
    <a:overrideClrMapping bg1="lt1" tx1="dk1" bg2="lt2" tx2="dk2" accent1="accent1" accent2="accent2" accent3="accent3" accent4="accent4" accent5="accent5" accent6="accent6" hlink="hlink" folHlink="folHlink"/>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cSld name="5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pPr defTabSz="1219140"/>
            <a:r>
              <a:rPr lang="en-GB">
                <a:solidFill>
                  <a:srgbClr val="E32313"/>
                </a:solidFill>
              </a:rPr>
              <a:t>Circularity in Waste: Flooring &amp; Carpet Recycling</a:t>
            </a:r>
            <a:endParaRPr lang="en-US">
              <a:solidFill>
                <a:srgbClr val="FFFFFF"/>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p:nvPicPr>
        <p:blipFill>
          <a:blip r:embed="rId3"/>
          <a:srcRect/>
          <a:stretch/>
        </p:blipFill>
        <p:spPr>
          <a:xfrm>
            <a:off x="10429330" y="429551"/>
            <a:ext cx="1327681" cy="537023"/>
          </a:xfrm>
          <a:prstGeom prst="rect">
            <a:avLst/>
          </a:prstGeom>
        </p:spPr>
      </p:pic>
    </p:spTree>
    <p:extLst>
      <p:ext uri="{BB962C8B-B14F-4D97-AF65-F5344CB8AC3E}">
        <p14:creationId xmlns:p14="http://schemas.microsoft.com/office/powerpoint/2010/main" val="21257917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3"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54" indent="0">
              <a:buNone/>
              <a:defRPr/>
            </a:lvl3pPr>
            <a:lvl4pPr marL="1371532" indent="0">
              <a:buNone/>
              <a:defRPr/>
            </a:lvl4pPr>
            <a:lvl5pPr marL="1828709"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29" y="429550"/>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41477607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13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pPr defTabSz="1219140"/>
            <a:r>
              <a:rPr lang="en-GB">
                <a:solidFill>
                  <a:srgbClr val="E32313"/>
                </a:solidFill>
              </a:rPr>
              <a:t>Circularity in Waste: Flooring &amp; Carpet Recycling</a:t>
            </a:r>
            <a:endParaRPr lang="en-US">
              <a:solidFill>
                <a:srgbClr val="051240"/>
              </a:solidFill>
            </a:endParaRPr>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pPr defTabSz="1219140"/>
            <a:fld id="{E18DFD11-3BD1-F442-9271-8CCC1C37CFFF}" type="slidenum">
              <a:rPr lang="en-US" smtClean="0">
                <a:solidFill>
                  <a:srgbClr val="E32313"/>
                </a:solidFill>
              </a:rPr>
              <a:pPr defTabSz="1219140"/>
              <a:t>‹#›</a:t>
            </a:fld>
            <a:endParaRPr lang="en-US">
              <a:solidFill>
                <a:srgbClr val="E32313"/>
              </a:solidFill>
            </a:endParaRPr>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0" y="429551"/>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6"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74"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60" indent="-25198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47" indent="-25198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79" indent="-28573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32"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118936573"/>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9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4" y="1604445"/>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58" indent="-365686">
              <a:buClr>
                <a:schemeClr val="accent1"/>
              </a:buClr>
              <a:buFont typeface="Wingdings 3" panose="05040102010807070707" pitchFamily="18" charset="2"/>
              <a:buChar char=""/>
              <a:defRPr sz="2133">
                <a:solidFill>
                  <a:schemeClr val="accent2"/>
                </a:solidFill>
              </a:defRPr>
            </a:lvl2pPr>
            <a:lvl3pPr marL="1097031" indent="-304728">
              <a:buClr>
                <a:schemeClr val="accent1"/>
              </a:buClr>
              <a:buFont typeface="Wingdings 3" panose="05040102010807070707" pitchFamily="18" charset="2"/>
              <a:buChar char=""/>
              <a:defRPr sz="1867">
                <a:solidFill>
                  <a:schemeClr val="accent2"/>
                </a:solidFill>
              </a:defRPr>
            </a:lvl3pPr>
            <a:lvl4pPr marL="1462714" indent="-304728">
              <a:buClr>
                <a:schemeClr val="accent1"/>
              </a:buClr>
              <a:buFont typeface="Wingdings 3" panose="05040102010807070707" pitchFamily="18" charset="2"/>
              <a:buChar char=""/>
              <a:defRPr sz="1867">
                <a:solidFill>
                  <a:schemeClr val="accent2"/>
                </a:solidFill>
              </a:defRPr>
            </a:lvl4pPr>
            <a:lvl5pPr marL="1828392" indent="-304728">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4" y="368985"/>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55729047"/>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p:cSld name="25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0"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41" indent="0">
              <a:buNone/>
              <a:defRPr/>
            </a:lvl3pPr>
            <a:lvl4pPr marL="1371362" indent="0">
              <a:buNone/>
              <a:defRPr/>
            </a:lvl4pPr>
            <a:lvl5pPr marL="1828482"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6" y="429557"/>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222843914"/>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p:cSld name="39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5" y="481827"/>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34" indent="-35993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57" indent="-35993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24" indent="-228557">
              <a:buClr>
                <a:schemeClr val="accent2"/>
              </a:buClr>
              <a:buFont typeface="Lexend Deca Light" pitchFamily="2" charset="0"/>
              <a:buChar char="•"/>
              <a:defRPr sz="1800">
                <a:solidFill>
                  <a:schemeClr val="accent2"/>
                </a:solidFill>
                <a:latin typeface="Lexend Deca Light" pitchFamily="2" charset="0"/>
              </a:defRPr>
            </a:lvl3pPr>
            <a:lvl4pPr marL="1079786" indent="-228557">
              <a:buClr>
                <a:schemeClr val="accent1"/>
              </a:buClr>
              <a:buFont typeface="Arial" panose="020B0604020202020204" pitchFamily="34" charset="0"/>
              <a:buChar char="•"/>
              <a:defRPr sz="1800">
                <a:solidFill>
                  <a:schemeClr val="accent2"/>
                </a:solidFill>
                <a:latin typeface="Lexend Deca Light" pitchFamily="2" charset="0"/>
              </a:defRPr>
            </a:lvl4pPr>
            <a:lvl5pPr marL="125974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7" y="429558"/>
            <a:ext cx="1327681" cy="537023"/>
          </a:xfrm>
          <a:prstGeom prst="rect">
            <a:avLst/>
          </a:prstGeom>
        </p:spPr>
      </p:pic>
    </p:spTree>
    <p:extLst>
      <p:ext uri="{BB962C8B-B14F-4D97-AF65-F5344CB8AC3E}">
        <p14:creationId xmlns:p14="http://schemas.microsoft.com/office/powerpoint/2010/main" val="2430270448"/>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p:cSld name="20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7" y="429558"/>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3"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18"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947456572"/>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p:cSld name="20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7" y="429558"/>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18"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357617932"/>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p:cSld name="20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7" y="429558"/>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3970075519"/>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p:cSld name="24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1"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18" indent="0">
              <a:buNone/>
              <a:defRPr/>
            </a:lvl3pPr>
            <a:lvl4pPr marL="1371328" indent="0">
              <a:buNone/>
              <a:defRPr/>
            </a:lvl4pPr>
            <a:lvl5pPr marL="1828437"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7" y="429558"/>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16255196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p:cSld name="20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37" y="429558"/>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418050397"/>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p:cSld name="20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37" y="429558"/>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6981571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29" y="429550"/>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824627573"/>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38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8"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18" indent="-35991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21" indent="-35991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80" indent="-228546">
              <a:buClr>
                <a:schemeClr val="accent2"/>
              </a:buClr>
              <a:buFont typeface="Lexend Deca Light" pitchFamily="2" charset="0"/>
              <a:buChar char="•"/>
              <a:defRPr sz="1800">
                <a:solidFill>
                  <a:schemeClr val="accent2"/>
                </a:solidFill>
                <a:latin typeface="Lexend Deca Light" pitchFamily="2" charset="0"/>
              </a:defRPr>
            </a:lvl3pPr>
            <a:lvl4pPr marL="1079733" indent="-228546">
              <a:buClr>
                <a:schemeClr val="accent1"/>
              </a:buClr>
              <a:buFont typeface="Arial" panose="020B0604020202020204" pitchFamily="34" charset="0"/>
              <a:buChar char="•"/>
              <a:defRPr sz="1800">
                <a:solidFill>
                  <a:schemeClr val="accent2"/>
                </a:solidFill>
                <a:latin typeface="Lexend Deca Light" pitchFamily="2" charset="0"/>
              </a:defRPr>
            </a:lvl4pPr>
            <a:lvl5pPr marL="125968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0" y="429561"/>
            <a:ext cx="1327681" cy="537023"/>
          </a:xfrm>
          <a:prstGeom prst="rect">
            <a:avLst/>
          </a:prstGeom>
        </p:spPr>
      </p:pic>
    </p:spTree>
    <p:extLst>
      <p:ext uri="{BB962C8B-B14F-4D97-AF65-F5344CB8AC3E}">
        <p14:creationId xmlns:p14="http://schemas.microsoft.com/office/powerpoint/2010/main" val="90614539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19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0" y="429561"/>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6"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73"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500681981"/>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19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0" y="429561"/>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73"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511782848"/>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19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0" y="429561"/>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355429632"/>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23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4"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73" indent="0">
              <a:buNone/>
              <a:defRPr/>
            </a:lvl3pPr>
            <a:lvl4pPr marL="1371260" indent="0">
              <a:buNone/>
              <a:defRPr/>
            </a:lvl4pPr>
            <a:lvl5pPr marL="1828346"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40" y="429561"/>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616418126"/>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9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40" y="429561"/>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931584606"/>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9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40" y="429561"/>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35625631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37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5" y="481827"/>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34" indent="-35993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57" indent="-35993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24" indent="-228557">
              <a:buClr>
                <a:schemeClr val="accent2"/>
              </a:buClr>
              <a:buFont typeface="Lexend Deca Light" pitchFamily="2" charset="0"/>
              <a:buChar char="•"/>
              <a:defRPr sz="1800">
                <a:solidFill>
                  <a:schemeClr val="accent2"/>
                </a:solidFill>
                <a:latin typeface="Lexend Deca Light" pitchFamily="2" charset="0"/>
              </a:defRPr>
            </a:lvl3pPr>
            <a:lvl4pPr marL="1079786" indent="-228557">
              <a:buClr>
                <a:schemeClr val="accent1"/>
              </a:buClr>
              <a:buFont typeface="Arial" panose="020B0604020202020204" pitchFamily="34" charset="0"/>
              <a:buChar char="•"/>
              <a:defRPr sz="1800">
                <a:solidFill>
                  <a:schemeClr val="accent2"/>
                </a:solidFill>
                <a:latin typeface="Lexend Deca Light" pitchFamily="2" charset="0"/>
              </a:defRPr>
            </a:lvl4pPr>
            <a:lvl5pPr marL="125974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7" y="429558"/>
            <a:ext cx="1327681" cy="537023"/>
          </a:xfrm>
          <a:prstGeom prst="rect">
            <a:avLst/>
          </a:prstGeom>
        </p:spPr>
      </p:pic>
    </p:spTree>
    <p:extLst>
      <p:ext uri="{BB962C8B-B14F-4D97-AF65-F5344CB8AC3E}">
        <p14:creationId xmlns:p14="http://schemas.microsoft.com/office/powerpoint/2010/main" val="2248730875"/>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22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3"/>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8" y="568126"/>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6"/>
            <a:ext cx="5537200" cy="4268047"/>
          </a:xfrm>
          <a:prstGeom prst="rect">
            <a:avLst/>
          </a:prstGeom>
        </p:spPr>
        <p:txBody>
          <a:bodyPr/>
          <a:lstStyle>
            <a:lvl1pPr marL="380906" indent="-380906">
              <a:lnSpc>
                <a:spcPct val="150000"/>
              </a:lnSpc>
              <a:buClr>
                <a:schemeClr val="accent1"/>
              </a:buClr>
              <a:buFont typeface="Wingdings 3" panose="05040102010807070707" pitchFamily="18" charset="2"/>
              <a:buChar char=""/>
              <a:defRPr sz="2400">
                <a:solidFill>
                  <a:schemeClr val="accent2"/>
                </a:solidFill>
              </a:defRPr>
            </a:lvl1pPr>
            <a:lvl2pPr marL="731340" indent="-365678">
              <a:buClr>
                <a:schemeClr val="accent1"/>
              </a:buClr>
              <a:buFont typeface="Wingdings 3" panose="05040102010807070707" pitchFamily="18" charset="2"/>
              <a:buChar char=""/>
              <a:defRPr sz="2133">
                <a:solidFill>
                  <a:schemeClr val="accent2"/>
                </a:solidFill>
              </a:defRPr>
            </a:lvl2pPr>
            <a:lvl3pPr marL="1097003" indent="-304720">
              <a:buClr>
                <a:schemeClr val="accent1"/>
              </a:buClr>
              <a:buFont typeface="Wingdings 3" panose="05040102010807070707" pitchFamily="18" charset="2"/>
              <a:buChar char=""/>
              <a:defRPr sz="1867">
                <a:solidFill>
                  <a:schemeClr val="accent2"/>
                </a:solidFill>
              </a:defRPr>
            </a:lvl3pPr>
            <a:lvl4pPr marL="1462678" indent="-304720">
              <a:buClr>
                <a:schemeClr val="accent1"/>
              </a:buClr>
              <a:buFont typeface="Wingdings 3" panose="05040102010807070707" pitchFamily="18" charset="2"/>
              <a:buChar char=""/>
              <a:defRPr sz="1867">
                <a:solidFill>
                  <a:schemeClr val="accent2"/>
                </a:solidFill>
              </a:defRPr>
            </a:lvl4pPr>
            <a:lvl5pPr marL="1828346" indent="-304720">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161025334"/>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9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40" indent="-365678">
              <a:buClr>
                <a:schemeClr val="accent1"/>
              </a:buClr>
              <a:buFont typeface="Wingdings 3" panose="05040102010807070707" pitchFamily="18" charset="2"/>
              <a:buChar char=""/>
              <a:defRPr sz="2133">
                <a:solidFill>
                  <a:schemeClr val="accent2"/>
                </a:solidFill>
              </a:defRPr>
            </a:lvl2pPr>
            <a:lvl3pPr marL="1097003" indent="-304720">
              <a:buClr>
                <a:schemeClr val="accent1"/>
              </a:buClr>
              <a:buFont typeface="Wingdings 3" panose="05040102010807070707" pitchFamily="18" charset="2"/>
              <a:buChar char=""/>
              <a:defRPr sz="1867">
                <a:solidFill>
                  <a:schemeClr val="accent2"/>
                </a:solidFill>
              </a:defRPr>
            </a:lvl3pPr>
            <a:lvl4pPr marL="1462678" indent="-304720">
              <a:buClr>
                <a:schemeClr val="accent1"/>
              </a:buClr>
              <a:buFont typeface="Wingdings 3" panose="05040102010807070707" pitchFamily="18" charset="2"/>
              <a:buChar char=""/>
              <a:defRPr sz="1867">
                <a:solidFill>
                  <a:schemeClr val="accent2"/>
                </a:solidFill>
              </a:defRPr>
            </a:lvl4pPr>
            <a:lvl5pPr marL="1828346" indent="-304720">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6" y="368986"/>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18453233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29" y="429550"/>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347557633"/>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9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906" indent="-380906">
              <a:buClr>
                <a:schemeClr val="accent1"/>
              </a:buClr>
              <a:buFont typeface="Wingdings 3" panose="05040102010807070707" pitchFamily="18" charset="2"/>
              <a:buChar char=""/>
              <a:defRPr sz="1867">
                <a:solidFill>
                  <a:schemeClr val="accent2"/>
                </a:solidFill>
              </a:defRPr>
            </a:lvl1pPr>
            <a:lvl2pPr marL="731340" indent="-365678">
              <a:buClr>
                <a:schemeClr val="accent1"/>
              </a:buClr>
              <a:buFont typeface="Wingdings 3" panose="05040102010807070707" pitchFamily="18" charset="2"/>
              <a:buChar char=""/>
              <a:defRPr sz="2133">
                <a:solidFill>
                  <a:schemeClr val="accent2"/>
                </a:solidFill>
              </a:defRPr>
            </a:lvl2pPr>
            <a:lvl3pPr marL="1097003" indent="-304720">
              <a:buClr>
                <a:schemeClr val="accent1"/>
              </a:buClr>
              <a:buFont typeface="Wingdings 3" panose="05040102010807070707" pitchFamily="18" charset="2"/>
              <a:buChar char=""/>
              <a:defRPr sz="1867">
                <a:solidFill>
                  <a:schemeClr val="accent2"/>
                </a:solidFill>
              </a:defRPr>
            </a:lvl3pPr>
            <a:lvl4pPr marL="1462678" indent="-304720">
              <a:buClr>
                <a:schemeClr val="accent1"/>
              </a:buClr>
              <a:buFont typeface="Wingdings 3" panose="05040102010807070707" pitchFamily="18" charset="2"/>
              <a:buChar char=""/>
              <a:defRPr sz="1867">
                <a:solidFill>
                  <a:schemeClr val="accent2"/>
                </a:solidFill>
              </a:defRPr>
            </a:lvl4pPr>
            <a:lvl5pPr marL="1828346" indent="-304720">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6" y="368986"/>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604308152"/>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cSld name="16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25"/>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28"/>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14"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890" marR="0" lvl="3" indent="-251944"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830" marR="0" lvl="4" indent="-251944"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4036"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134"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07" y="1612574"/>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196"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161120622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8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7"/>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52" indent="-25195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02" indent="-25195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50" indent="-25195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8"/>
            <a:ext cx="1329456" cy="537023"/>
          </a:xfrm>
          <a:prstGeom prst="rect">
            <a:avLst/>
          </a:prstGeom>
        </p:spPr>
      </p:pic>
    </p:spTree>
    <p:extLst>
      <p:ext uri="{BB962C8B-B14F-4D97-AF65-F5344CB8AC3E}">
        <p14:creationId xmlns:p14="http://schemas.microsoft.com/office/powerpoint/2010/main" val="1428820681"/>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41"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83"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659806955"/>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type="title">
  <p:cSld name="1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83" indent="0" algn="ctr">
              <a:buNone/>
              <a:defRPr sz="2000"/>
            </a:lvl2pPr>
            <a:lvl3pPr marL="914173" indent="0" algn="ctr">
              <a:buNone/>
              <a:defRPr sz="1800"/>
            </a:lvl3pPr>
            <a:lvl4pPr marL="1371260" indent="0" algn="ctr">
              <a:buNone/>
              <a:defRPr sz="1600"/>
            </a:lvl4pPr>
            <a:lvl5pPr marL="1828346" indent="0" algn="ctr">
              <a:buNone/>
              <a:defRPr sz="1600"/>
            </a:lvl5pPr>
            <a:lvl6pPr marL="2285438" indent="0" algn="ctr">
              <a:buNone/>
              <a:defRPr sz="1600"/>
            </a:lvl6pPr>
            <a:lvl7pPr marL="2742518" indent="0" algn="ctr">
              <a:buNone/>
              <a:defRPr sz="1600"/>
            </a:lvl7pPr>
            <a:lvl8pPr marL="3199600" indent="0" algn="ctr">
              <a:buNone/>
              <a:defRPr sz="1600"/>
            </a:lvl8pPr>
            <a:lvl9pPr marL="3656683"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1366987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5.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81" y="422135"/>
            <a:ext cx="7452783" cy="319087"/>
          </a:xfrm>
          <a:prstGeom prst="rect">
            <a:avLst/>
          </a:prstGeom>
        </p:spPr>
        <p:txBody>
          <a:bodyPr/>
          <a:lstStyle>
            <a:lvl1pPr marL="0" marR="0" indent="0" algn="l" defTabSz="914241"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241"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61" y="914403"/>
            <a:ext cx="11633199" cy="1966913"/>
          </a:xfrm>
          <a:prstGeom prst="rect">
            <a:avLst/>
          </a:prstGeom>
        </p:spPr>
        <p:txBody>
          <a:bodyPr/>
          <a:lstStyle>
            <a:lvl1pPr marL="0" marR="0" indent="0" algn="l" defTabSz="914241" rtl="0" eaLnBrk="1" fontAlgn="base" latinLnBrk="0" hangingPunct="1">
              <a:lnSpc>
                <a:spcPct val="100000"/>
              </a:lnSpc>
              <a:spcBef>
                <a:spcPct val="20000"/>
              </a:spcBef>
              <a:spcAft>
                <a:spcPct val="0"/>
              </a:spcAft>
              <a:buClrTx/>
              <a:buSzTx/>
              <a:buFontTx/>
              <a:buNone/>
              <a:tabLst/>
              <a:defRPr/>
            </a:lvl1pPr>
          </a:lstStyle>
          <a:p>
            <a:pPr marL="0" marR="0" lvl="0" indent="0" algn="l" defTabSz="914241"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1667777273"/>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blank">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241">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241">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241">
              <a:defRPr/>
            </a:pPr>
            <a:fld id="{82438641-2DE4-41E3-877E-F35A24D71D96}" type="slidenum">
              <a:rPr lang="en-GB" smtClean="0">
                <a:solidFill>
                  <a:srgbClr val="E32313"/>
                </a:solidFill>
              </a:rPr>
              <a:pPr defTabSz="914241">
                <a:defRPr/>
              </a:pPr>
              <a:t>‹#›</a:t>
            </a:fld>
            <a:endParaRPr lang="en-GB">
              <a:solidFill>
                <a:srgbClr val="E32313"/>
              </a:solidFill>
            </a:endParaRPr>
          </a:p>
        </p:txBody>
      </p:sp>
    </p:spTree>
    <p:extLst>
      <p:ext uri="{BB962C8B-B14F-4D97-AF65-F5344CB8AC3E}">
        <p14:creationId xmlns:p14="http://schemas.microsoft.com/office/powerpoint/2010/main" val="186827711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Tx">
  <p:cSld name="8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00"/>
            </a:lvl2pPr>
            <a:lvl3pPr marL="914218" indent="0">
              <a:buNone/>
              <a:defRPr sz="1200"/>
            </a:lvl3pPr>
            <a:lvl4pPr marL="1371328" indent="0">
              <a:buNone/>
              <a:defRPr sz="1000"/>
            </a:lvl4pPr>
            <a:lvl5pPr marL="1828437" indent="0">
              <a:buNone/>
              <a:defRPr sz="1000"/>
            </a:lvl5pPr>
            <a:lvl6pPr marL="2285550" indent="0">
              <a:buNone/>
              <a:defRPr sz="1000"/>
            </a:lvl6pPr>
            <a:lvl7pPr marL="2742654" indent="0">
              <a:buNone/>
              <a:defRPr sz="1000"/>
            </a:lvl7pPr>
            <a:lvl8pPr marL="3199760" indent="0">
              <a:buNone/>
              <a:defRPr sz="1000"/>
            </a:lvl8pPr>
            <a:lvl9pPr marL="365686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475928235"/>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14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7"/>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14"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52" indent="-25195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02" indent="-25195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50" indent="-25195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8"/>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4259574296"/>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userDrawn="1">
  <p:cSld name="8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42"/>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4" y="1604445"/>
            <a:ext cx="10146631" cy="4474633"/>
          </a:xfrm>
          <a:prstGeom prst="rect">
            <a:avLst/>
          </a:prstGeom>
        </p:spPr>
        <p:txBody>
          <a:bodyPr/>
          <a:lstStyle>
            <a:lvl1pPr marL="365686" indent="-365686">
              <a:buClr>
                <a:schemeClr val="accent1"/>
              </a:buClr>
              <a:buFont typeface="Wingdings 3" panose="05040102010807070707" pitchFamily="18" charset="2"/>
              <a:buChar char=""/>
              <a:defRPr sz="2400">
                <a:solidFill>
                  <a:schemeClr val="accent2"/>
                </a:solidFill>
              </a:defRPr>
            </a:lvl1pPr>
            <a:lvl2pPr marL="731358" indent="-365686">
              <a:buClr>
                <a:schemeClr val="accent1"/>
              </a:buClr>
              <a:buFont typeface="Wingdings 3" panose="05040102010807070707" pitchFamily="18" charset="2"/>
              <a:buChar char=""/>
              <a:defRPr sz="2133">
                <a:solidFill>
                  <a:schemeClr val="accent2"/>
                </a:solidFill>
              </a:defRPr>
            </a:lvl2pPr>
            <a:lvl3pPr marL="1097031" indent="-304728">
              <a:buClr>
                <a:schemeClr val="accent1"/>
              </a:buClr>
              <a:buFont typeface="Wingdings 3" panose="05040102010807070707" pitchFamily="18" charset="2"/>
              <a:buChar char=""/>
              <a:defRPr sz="1867">
                <a:solidFill>
                  <a:schemeClr val="accent2"/>
                </a:solidFill>
              </a:defRPr>
            </a:lvl3pPr>
            <a:lvl4pPr marL="1462714" indent="-304728">
              <a:buClr>
                <a:schemeClr val="accent1"/>
              </a:buClr>
              <a:buFont typeface="Wingdings 3" panose="05040102010807070707" pitchFamily="18" charset="2"/>
              <a:buChar char=""/>
              <a:defRPr sz="1867">
                <a:solidFill>
                  <a:schemeClr val="accent2"/>
                </a:solidFill>
              </a:defRPr>
            </a:lvl4pPr>
            <a:lvl5pPr marL="1828392" indent="-304728">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4" y="368985"/>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3475915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ody_7_Blank_Canva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6" name="Text Placeholder 7">
            <a:extLst>
              <a:ext uri="{FF2B5EF4-FFF2-40B4-BE49-F238E27FC236}">
                <a16:creationId xmlns:a16="http://schemas.microsoft.com/office/drawing/2014/main" id="{E3D6607E-C6C0-605F-4EA8-C728472C0362}"/>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7" name="Picture 6">
            <a:extLst>
              <a:ext uri="{FF2B5EF4-FFF2-40B4-BE49-F238E27FC236}">
                <a16:creationId xmlns:a16="http://schemas.microsoft.com/office/drawing/2014/main" id="{B2A4CD1D-2FF1-B578-E15F-592E6CCEB685}"/>
              </a:ext>
            </a:extLst>
          </p:cNvPr>
          <p:cNvPicPr>
            <a:picLocks noChangeAspect="1"/>
          </p:cNvPicPr>
          <p:nvPr/>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1584031254"/>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36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4" y="481826"/>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42" indent="-35994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75" indent="-35994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46" indent="-228562">
              <a:buClr>
                <a:schemeClr val="accent2"/>
              </a:buClr>
              <a:buFont typeface="Lexend Deca Light" pitchFamily="2" charset="0"/>
              <a:buChar char="•"/>
              <a:defRPr sz="1800">
                <a:solidFill>
                  <a:schemeClr val="accent2"/>
                </a:solidFill>
                <a:latin typeface="Lexend Deca Light" pitchFamily="2" charset="0"/>
              </a:defRPr>
            </a:lvl3pPr>
            <a:lvl4pPr marL="1079813" indent="-228562">
              <a:buClr>
                <a:schemeClr val="accent1"/>
              </a:buClr>
              <a:buFont typeface="Arial" panose="020B0604020202020204" pitchFamily="34" charset="0"/>
              <a:buChar char="•"/>
              <a:defRPr sz="1800">
                <a:solidFill>
                  <a:schemeClr val="accent2"/>
                </a:solidFill>
                <a:latin typeface="Lexend Deca Light" pitchFamily="2" charset="0"/>
              </a:defRPr>
            </a:lvl4pPr>
            <a:lvl5pPr marL="125977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6" y="429557"/>
            <a:ext cx="1327681" cy="537023"/>
          </a:xfrm>
          <a:prstGeom prst="rect">
            <a:avLst/>
          </a:prstGeom>
        </p:spPr>
      </p:pic>
    </p:spTree>
    <p:extLst>
      <p:ext uri="{BB962C8B-B14F-4D97-AF65-F5344CB8AC3E}">
        <p14:creationId xmlns:p14="http://schemas.microsoft.com/office/powerpoint/2010/main" val="377937298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21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3"/>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8" y="568126"/>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6"/>
            <a:ext cx="5537200" cy="4268047"/>
          </a:xfrm>
          <a:prstGeom prst="rect">
            <a:avLst/>
          </a:prstGeom>
        </p:spPr>
        <p:txBody>
          <a:bodyPr/>
          <a:lstStyle>
            <a:lvl1pPr marL="380906" indent="-380906">
              <a:lnSpc>
                <a:spcPct val="150000"/>
              </a:lnSpc>
              <a:buClr>
                <a:schemeClr val="accent1"/>
              </a:buClr>
              <a:buFont typeface="Wingdings 3" panose="05040102010807070707" pitchFamily="18" charset="2"/>
              <a:buChar char=""/>
              <a:defRPr sz="2400">
                <a:solidFill>
                  <a:schemeClr val="accent2"/>
                </a:solidFill>
              </a:defRPr>
            </a:lvl1pPr>
            <a:lvl2pPr marL="731340" indent="-365678">
              <a:buClr>
                <a:schemeClr val="accent1"/>
              </a:buClr>
              <a:buFont typeface="Wingdings 3" panose="05040102010807070707" pitchFamily="18" charset="2"/>
              <a:buChar char=""/>
              <a:defRPr sz="2133">
                <a:solidFill>
                  <a:schemeClr val="accent2"/>
                </a:solidFill>
              </a:defRPr>
            </a:lvl2pPr>
            <a:lvl3pPr marL="1097003" indent="-304720">
              <a:buClr>
                <a:schemeClr val="accent1"/>
              </a:buClr>
              <a:buFont typeface="Wingdings 3" panose="05040102010807070707" pitchFamily="18" charset="2"/>
              <a:buChar char=""/>
              <a:defRPr sz="1867">
                <a:solidFill>
                  <a:schemeClr val="accent2"/>
                </a:solidFill>
              </a:defRPr>
            </a:lvl3pPr>
            <a:lvl4pPr marL="1462678" indent="-304720">
              <a:buClr>
                <a:schemeClr val="accent1"/>
              </a:buClr>
              <a:buFont typeface="Wingdings 3" panose="05040102010807070707" pitchFamily="18" charset="2"/>
              <a:buChar char=""/>
              <a:defRPr sz="1867">
                <a:solidFill>
                  <a:schemeClr val="accent2"/>
                </a:solidFill>
              </a:defRPr>
            </a:lvl4pPr>
            <a:lvl5pPr marL="1828346" indent="-304720">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268415170"/>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18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3"/>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8" y="568126"/>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6"/>
            <a:ext cx="5537200" cy="4268047"/>
          </a:xfrm>
          <a:prstGeom prst="rect">
            <a:avLst/>
          </a:prstGeom>
        </p:spPr>
        <p:txBody>
          <a:bodyPr/>
          <a:lstStyle>
            <a:lvl1pPr marL="380906" indent="-380906">
              <a:lnSpc>
                <a:spcPct val="150000"/>
              </a:lnSpc>
              <a:buClr>
                <a:schemeClr val="accent1"/>
              </a:buClr>
              <a:buFont typeface="Wingdings 3" panose="05040102010807070707" pitchFamily="18" charset="2"/>
              <a:buChar char=""/>
              <a:defRPr sz="2400">
                <a:solidFill>
                  <a:schemeClr val="accent2"/>
                </a:solidFill>
              </a:defRPr>
            </a:lvl1pPr>
            <a:lvl2pPr marL="731340" indent="-365678">
              <a:buClr>
                <a:schemeClr val="accent1"/>
              </a:buClr>
              <a:buFont typeface="Wingdings 3" panose="05040102010807070707" pitchFamily="18" charset="2"/>
              <a:buChar char=""/>
              <a:defRPr sz="2133">
                <a:solidFill>
                  <a:schemeClr val="accent2"/>
                </a:solidFill>
              </a:defRPr>
            </a:lvl2pPr>
            <a:lvl3pPr marL="1097003" indent="-304720">
              <a:buClr>
                <a:schemeClr val="accent1"/>
              </a:buClr>
              <a:buFont typeface="Wingdings 3" panose="05040102010807070707" pitchFamily="18" charset="2"/>
              <a:buChar char=""/>
              <a:defRPr sz="1867">
                <a:solidFill>
                  <a:schemeClr val="accent2"/>
                </a:solidFill>
              </a:defRPr>
            </a:lvl3pPr>
            <a:lvl4pPr marL="1462678" indent="-304720">
              <a:buClr>
                <a:schemeClr val="accent1"/>
              </a:buClr>
              <a:buFont typeface="Wingdings 3" panose="05040102010807070707" pitchFamily="18" charset="2"/>
              <a:buChar char=""/>
              <a:defRPr sz="1867">
                <a:solidFill>
                  <a:schemeClr val="accent2"/>
                </a:solidFill>
              </a:defRPr>
            </a:lvl4pPr>
            <a:lvl5pPr marL="1828346" indent="-304720">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576964470"/>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itle">
  <p:cSld name="1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07" indent="0" algn="ctr">
              <a:buNone/>
              <a:defRPr sz="2000"/>
            </a:lvl2pPr>
            <a:lvl3pPr marL="914218" indent="0" algn="ctr">
              <a:buNone/>
              <a:defRPr sz="1800"/>
            </a:lvl3pPr>
            <a:lvl4pPr marL="1371328" indent="0" algn="ctr">
              <a:buNone/>
              <a:defRPr sz="1600"/>
            </a:lvl4pPr>
            <a:lvl5pPr marL="1828437" indent="0" algn="ctr">
              <a:buNone/>
              <a:defRPr sz="1600"/>
            </a:lvl5pPr>
            <a:lvl6pPr marL="2285550" indent="0" algn="ctr">
              <a:buNone/>
              <a:defRPr sz="1600"/>
            </a:lvl6pPr>
            <a:lvl7pPr marL="2742654" indent="0" algn="ctr">
              <a:buNone/>
              <a:defRPr sz="1600"/>
            </a:lvl7pPr>
            <a:lvl8pPr marL="3199760" indent="0" algn="ctr">
              <a:buNone/>
              <a:defRPr sz="1600"/>
            </a:lvl8pPr>
            <a:lvl9pPr marL="3656867"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3712401898"/>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userDrawn="1">
  <p:cSld name="7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107" indent="-457107">
              <a:buFont typeface="Arial" charset="0"/>
              <a:buChar char="•"/>
              <a:defRPr>
                <a:solidFill>
                  <a:schemeClr val="tx2"/>
                </a:solidFill>
              </a:defRPr>
            </a:lvl1pPr>
            <a:lvl2pPr marL="799940" indent="-342834">
              <a:buFont typeface="Arial" charset="0"/>
              <a:buChar char="•"/>
              <a:defRPr>
                <a:solidFill>
                  <a:schemeClr val="tx2"/>
                </a:solidFill>
              </a:defRPr>
            </a:lvl2pPr>
            <a:lvl3pPr marL="1257047" indent="-342834">
              <a:buFont typeface="Arial" charset="0"/>
              <a:buChar char="•"/>
              <a:defRPr>
                <a:solidFill>
                  <a:schemeClr val="tx2"/>
                </a:solidFill>
              </a:defRPr>
            </a:lvl3pPr>
            <a:lvl4pPr marL="1657020" indent="-285697">
              <a:buFont typeface="Arial" charset="0"/>
              <a:buChar char="•"/>
              <a:defRPr>
                <a:solidFill>
                  <a:schemeClr val="tx2"/>
                </a:solidFill>
              </a:defRPr>
            </a:lvl4pPr>
            <a:lvl5pPr marL="2114134" indent="-285697">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53"/>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2516437210"/>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userDrawn="1">
  <p:cSld name="4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5"/>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64" indent="-25196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26" indent="-25196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888" indent="-25196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34" y="429555"/>
            <a:ext cx="1327681" cy="537023"/>
          </a:xfrm>
          <a:prstGeom prst="rect">
            <a:avLst/>
          </a:prstGeom>
        </p:spPr>
      </p:pic>
    </p:spTree>
    <p:extLst>
      <p:ext uri="{BB962C8B-B14F-4D97-AF65-F5344CB8AC3E}">
        <p14:creationId xmlns:p14="http://schemas.microsoft.com/office/powerpoint/2010/main" val="135731938"/>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p:cSld name="35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1" y="481823"/>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8" indent="-35995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11" indent="-35995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90" indent="-228573">
              <a:buClr>
                <a:schemeClr val="accent2"/>
              </a:buClr>
              <a:buFont typeface="Lexend Deca Light" pitchFamily="2" charset="0"/>
              <a:buChar char="•"/>
              <a:defRPr sz="1800">
                <a:solidFill>
                  <a:schemeClr val="accent2"/>
                </a:solidFill>
                <a:latin typeface="Lexend Deca Light" pitchFamily="2" charset="0"/>
              </a:defRPr>
            </a:lvl3pPr>
            <a:lvl4pPr marL="1079866" indent="-228573">
              <a:buClr>
                <a:schemeClr val="accent1"/>
              </a:buClr>
              <a:buFont typeface="Arial" panose="020B0604020202020204" pitchFamily="34" charset="0"/>
              <a:buChar char="•"/>
              <a:defRPr sz="1800">
                <a:solidFill>
                  <a:schemeClr val="accent2"/>
                </a:solidFill>
                <a:latin typeface="Lexend Deca Light" pitchFamily="2" charset="0"/>
              </a:defRPr>
            </a:lvl4pPr>
            <a:lvl5pPr marL="125984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3" y="429554"/>
            <a:ext cx="1327681" cy="537023"/>
          </a:xfrm>
          <a:prstGeom prst="rect">
            <a:avLst/>
          </a:prstGeom>
        </p:spPr>
      </p:pic>
    </p:spTree>
    <p:extLst>
      <p:ext uri="{BB962C8B-B14F-4D97-AF65-F5344CB8AC3E}">
        <p14:creationId xmlns:p14="http://schemas.microsoft.com/office/powerpoint/2010/main" val="1441177367"/>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p:cSld name="Title Page_Generic image">
    <p:spTree>
      <p:nvGrpSpPr>
        <p:cNvPr id="1" name=""/>
        <p:cNvGrpSpPr/>
        <p:nvPr/>
      </p:nvGrpSpPr>
      <p:grpSpPr>
        <a:xfrm>
          <a:off x="0" y="0"/>
          <a:ext cx="0" cy="0"/>
          <a:chOff x="0" y="0"/>
          <a:chExt cx="0" cy="0"/>
        </a:xfrm>
      </p:grpSpPr>
      <p:pic>
        <p:nvPicPr>
          <p:cNvPr id="2" name="Picture 1" descr="049906_Biffa_Powerpoint slides_New_2.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59"/>
            <a:ext cx="12192000" cy="6857143"/>
          </a:xfrm>
          <a:prstGeom prst="rect">
            <a:avLst/>
          </a:prstGeom>
        </p:spPr>
      </p:pic>
    </p:spTree>
    <p:extLst>
      <p:ext uri="{BB962C8B-B14F-4D97-AF65-F5344CB8AC3E}">
        <p14:creationId xmlns:p14="http://schemas.microsoft.com/office/powerpoint/2010/main" val="231580111"/>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cSld name="6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pPr defTabSz="1219110"/>
            <a:r>
              <a:rPr lang="en-GB">
                <a:solidFill>
                  <a:srgbClr val="E32313"/>
                </a:solidFill>
              </a:rPr>
              <a:t>Circularity in Waste: Flooring &amp; Carpet Recycling</a:t>
            </a:r>
            <a:endParaRPr lang="en-US">
              <a:solidFill>
                <a:srgbClr val="FFFFFF"/>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p:nvPicPr>
        <p:blipFill>
          <a:blip r:embed="rId3"/>
          <a:srcRect/>
          <a:stretch/>
        </p:blipFill>
        <p:spPr>
          <a:xfrm>
            <a:off x="10429332" y="429553"/>
            <a:ext cx="1327681" cy="537023"/>
          </a:xfrm>
          <a:prstGeom prst="rect">
            <a:avLst/>
          </a:prstGeom>
        </p:spPr>
      </p:pic>
    </p:spTree>
    <p:extLst>
      <p:ext uri="{BB962C8B-B14F-4D97-AF65-F5344CB8AC3E}">
        <p14:creationId xmlns:p14="http://schemas.microsoft.com/office/powerpoint/2010/main" val="2631935357"/>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userDrawn="1">
  <p:cSld name="16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pPr defTabSz="1219110"/>
            <a:r>
              <a:rPr lang="en-GB">
                <a:solidFill>
                  <a:srgbClr val="E32313"/>
                </a:solidFill>
              </a:rPr>
              <a:t>Circularity in Waste: Flooring &amp; Carpet Recycling</a:t>
            </a:r>
            <a:endParaRPr lang="en-US">
              <a:solidFill>
                <a:srgbClr val="051240"/>
              </a:solidFill>
            </a:endParaRPr>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pPr defTabSz="1219110"/>
            <a:fld id="{E18DFD11-3BD1-F442-9271-8CCC1C37CFFF}" type="slidenum">
              <a:rPr lang="en-US" smtClean="0">
                <a:solidFill>
                  <a:srgbClr val="E32313"/>
                </a:solidFill>
              </a:rPr>
              <a:pPr defTabSz="1219110"/>
              <a:t>‹#›</a:t>
            </a:fld>
            <a:endParaRPr lang="en-US">
              <a:solidFill>
                <a:srgbClr val="E32313"/>
              </a:solidFill>
            </a:endParaRPr>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2" y="429553"/>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8"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09"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547246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ody_8_Partnership">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7920000"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18664F06-775C-ED1D-8736-37AF7B445EA4}"/>
              </a:ext>
            </a:extLst>
          </p:cNvPr>
          <p:cNvPicPr>
            <a:picLocks noChangeAspect="1"/>
          </p:cNvPicPr>
          <p:nvPr/>
        </p:nvPicPr>
        <p:blipFill>
          <a:blip r:embed="rId2"/>
          <a:srcRect/>
          <a:stretch/>
        </p:blipFill>
        <p:spPr>
          <a:xfrm>
            <a:off x="9023224" y="519399"/>
            <a:ext cx="1327681" cy="537023"/>
          </a:xfrm>
          <a:prstGeom prst="rect">
            <a:avLst/>
          </a:prstGeom>
        </p:spPr>
      </p:pic>
      <p:cxnSp>
        <p:nvCxnSpPr>
          <p:cNvPr id="8" name="Straight Connector 7">
            <a:extLst>
              <a:ext uri="{FF2B5EF4-FFF2-40B4-BE49-F238E27FC236}">
                <a16:creationId xmlns:a16="http://schemas.microsoft.com/office/drawing/2014/main" id="{0E41D65E-41C6-1D44-315D-7648CCB6B1F3}"/>
              </a:ext>
            </a:extLst>
          </p:cNvPr>
          <p:cNvCxnSpPr>
            <a:cxnSpLocks/>
          </p:cNvCxnSpPr>
          <p:nvPr/>
        </p:nvCxnSpPr>
        <p:spPr>
          <a:xfrm>
            <a:off x="10685253" y="481817"/>
            <a:ext cx="0" cy="648243"/>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894C8AF5-B6C9-5CC3-A6D0-7EBDF167F30C}"/>
              </a:ext>
            </a:extLst>
          </p:cNvPr>
          <p:cNvSpPr>
            <a:spLocks noGrp="1"/>
          </p:cNvSpPr>
          <p:nvPr>
            <p:ph type="pic" sz="quarter" idx="17" hasCustomPrompt="1"/>
          </p:nvPr>
        </p:nvSpPr>
        <p:spPr>
          <a:xfrm>
            <a:off x="11001897" y="425843"/>
            <a:ext cx="755983" cy="756000"/>
          </a:xfrm>
          <a:prstGeom prst="rect">
            <a:avLst/>
          </a:prstGeom>
          <a:solidFill>
            <a:schemeClr val="accent2"/>
          </a:solidFill>
        </p:spPr>
        <p:txBody>
          <a:bodyPr lIns="0" tIns="0" rIns="0" bIns="0" anchor="ctr">
            <a:noAutofit/>
          </a:bodyPr>
          <a:lstStyle>
            <a:lvl1pPr marL="0" indent="0" algn="ctr">
              <a:lnSpc>
                <a:spcPct val="100000"/>
              </a:lnSpc>
              <a:buNone/>
              <a:defRPr sz="1000" b="0" i="0">
                <a:solidFill>
                  <a:schemeClr val="bg1"/>
                </a:solidFill>
                <a:latin typeface="Lexend Deca Medium" pitchFamily="2" charset="77"/>
              </a:defRPr>
            </a:lvl1pPr>
          </a:lstStyle>
          <a:p>
            <a:r>
              <a:rPr lang="en-US"/>
              <a:t>PARTNER LOGO</a:t>
            </a:r>
          </a:p>
        </p:txBody>
      </p:sp>
    </p:spTree>
    <p:extLst>
      <p:ext uri="{BB962C8B-B14F-4D97-AF65-F5344CB8AC3E}">
        <p14:creationId xmlns:p14="http://schemas.microsoft.com/office/powerpoint/2010/main" val="364039650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10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5" y="1604446"/>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40" indent="-365678">
              <a:buClr>
                <a:schemeClr val="accent1"/>
              </a:buClr>
              <a:buFont typeface="Wingdings 3" panose="05040102010807070707" pitchFamily="18" charset="2"/>
              <a:buChar char=""/>
              <a:defRPr sz="2133">
                <a:solidFill>
                  <a:schemeClr val="accent2"/>
                </a:solidFill>
              </a:defRPr>
            </a:lvl2pPr>
            <a:lvl3pPr marL="1097003" indent="-304720">
              <a:buClr>
                <a:schemeClr val="accent1"/>
              </a:buClr>
              <a:buFont typeface="Wingdings 3" panose="05040102010807070707" pitchFamily="18" charset="2"/>
              <a:buChar char=""/>
              <a:defRPr sz="1867">
                <a:solidFill>
                  <a:schemeClr val="accent2"/>
                </a:solidFill>
              </a:defRPr>
            </a:lvl3pPr>
            <a:lvl4pPr marL="1462678" indent="-304720">
              <a:buClr>
                <a:schemeClr val="accent1"/>
              </a:buClr>
              <a:buFont typeface="Wingdings 3" panose="05040102010807070707" pitchFamily="18" charset="2"/>
              <a:buChar char=""/>
              <a:defRPr sz="1867">
                <a:solidFill>
                  <a:schemeClr val="accent2"/>
                </a:solidFill>
              </a:defRPr>
            </a:lvl4pPr>
            <a:lvl5pPr marL="1828346" indent="-304720">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6" y="368986"/>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4221694331"/>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p:cSld name="28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1"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218" indent="0">
              <a:buNone/>
              <a:defRPr/>
            </a:lvl3pPr>
            <a:lvl4pPr marL="1371328" indent="0">
              <a:buNone/>
              <a:defRPr/>
            </a:lvl4pPr>
            <a:lvl5pPr marL="1828437"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7" y="429558"/>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724523991"/>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p:cSld name="44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7"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26" indent="-35992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39" indent="-35992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02" indent="-228552">
              <a:buClr>
                <a:schemeClr val="accent2"/>
              </a:buClr>
              <a:buFont typeface="Lexend Deca Light" pitchFamily="2" charset="0"/>
              <a:buChar char="•"/>
              <a:defRPr sz="1800">
                <a:solidFill>
                  <a:schemeClr val="accent2"/>
                </a:solidFill>
                <a:latin typeface="Lexend Deca Light" pitchFamily="2" charset="0"/>
              </a:defRPr>
            </a:lvl3pPr>
            <a:lvl4pPr marL="1079760" indent="-228552">
              <a:buClr>
                <a:schemeClr val="accent1"/>
              </a:buClr>
              <a:buFont typeface="Arial" panose="020B0604020202020204" pitchFamily="34" charset="0"/>
              <a:buChar char="•"/>
              <a:defRPr sz="1800">
                <a:solidFill>
                  <a:schemeClr val="accent2"/>
                </a:solidFill>
                <a:latin typeface="Lexend Deca Light" pitchFamily="2" charset="0"/>
              </a:defRPr>
            </a:lvl4pPr>
            <a:lvl5pPr marL="125971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8" y="429559"/>
            <a:ext cx="1327681" cy="537023"/>
          </a:xfrm>
          <a:prstGeom prst="rect">
            <a:avLst/>
          </a:prstGeom>
        </p:spPr>
      </p:pic>
    </p:spTree>
    <p:extLst>
      <p:ext uri="{BB962C8B-B14F-4D97-AF65-F5344CB8AC3E}">
        <p14:creationId xmlns:p14="http://schemas.microsoft.com/office/powerpoint/2010/main" val="2094501224"/>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p:cSld name="22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8" y="429559"/>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4"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96"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021022621"/>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p:cSld name="22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8" y="429559"/>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96"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472167711"/>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p:cSld name="23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38" y="429559"/>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839387276"/>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p:cSld name="27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3"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96" indent="0">
              <a:buNone/>
              <a:defRPr/>
            </a:lvl3pPr>
            <a:lvl4pPr marL="1371294" indent="0">
              <a:buNone/>
              <a:defRPr/>
            </a:lvl4pPr>
            <a:lvl5pPr marL="1828392"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8" y="429559"/>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616182162"/>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p:cSld name="22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38" y="429559"/>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242219863"/>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p:cSld name="22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38" y="429559"/>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797528828"/>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43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9"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10" indent="-35991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03" indent="-35991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58" indent="-228541">
              <a:buClr>
                <a:schemeClr val="accent2"/>
              </a:buClr>
              <a:buFont typeface="Lexend Deca Light" pitchFamily="2" charset="0"/>
              <a:buChar char="•"/>
              <a:defRPr sz="1800">
                <a:solidFill>
                  <a:schemeClr val="accent2"/>
                </a:solidFill>
                <a:latin typeface="Lexend Deca Light" pitchFamily="2" charset="0"/>
              </a:defRPr>
            </a:lvl3pPr>
            <a:lvl4pPr marL="1079706" indent="-228541">
              <a:buClr>
                <a:schemeClr val="accent1"/>
              </a:buClr>
              <a:buFont typeface="Arial" panose="020B0604020202020204" pitchFamily="34" charset="0"/>
              <a:buChar char="•"/>
              <a:defRPr sz="1800">
                <a:solidFill>
                  <a:schemeClr val="accent2"/>
                </a:solidFill>
                <a:latin typeface="Lexend Deca Light" pitchFamily="2" charset="0"/>
              </a:defRPr>
            </a:lvl4pPr>
            <a:lvl5pPr marL="1259651">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1" y="429562"/>
            <a:ext cx="1327681" cy="537023"/>
          </a:xfrm>
          <a:prstGeom prst="rect">
            <a:avLst/>
          </a:prstGeom>
        </p:spPr>
      </p:pic>
    </p:spTree>
    <p:extLst>
      <p:ext uri="{BB962C8B-B14F-4D97-AF65-F5344CB8AC3E}">
        <p14:creationId xmlns:p14="http://schemas.microsoft.com/office/powerpoint/2010/main" val="5529963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End_1">
    <p:bg>
      <p:bgPr>
        <a:solidFill>
          <a:schemeClr val="bg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15FD33AC-1C7A-0F9E-B6ED-DA44186A16B7}"/>
              </a:ext>
            </a:extLst>
          </p:cNvPr>
          <p:cNvSpPr>
            <a:spLocks noGrp="1"/>
          </p:cNvSpPr>
          <p:nvPr>
            <p:ph type="pic" sz="quarter" idx="12"/>
          </p:nvPr>
        </p:nvSpPr>
        <p:spPr>
          <a:xfrm>
            <a:off x="-1" y="2"/>
            <a:ext cx="6154665" cy="6858001"/>
          </a:xfrm>
          <a:custGeom>
            <a:avLst/>
            <a:gdLst>
              <a:gd name="connsiteX0" fmla="*/ 0 w 6154665"/>
              <a:gd name="connsiteY0" fmla="*/ 0 h 6858001"/>
              <a:gd name="connsiteX1" fmla="*/ 2453540 w 6154665"/>
              <a:gd name="connsiteY1" fmla="*/ 0 h 6858001"/>
              <a:gd name="connsiteX2" fmla="*/ 4206052 w 6154665"/>
              <a:gd name="connsiteY2" fmla="*/ 0 h 6858001"/>
              <a:gd name="connsiteX3" fmla="*/ 4322980 w 6154665"/>
              <a:gd name="connsiteY3" fmla="*/ 134537 h 6858001"/>
              <a:gd name="connsiteX4" fmla="*/ 4891177 w 6154665"/>
              <a:gd name="connsiteY4" fmla="*/ 1988389 h 6858001"/>
              <a:gd name="connsiteX5" fmla="*/ 4702727 w 6154665"/>
              <a:gd name="connsiteY5" fmla="*/ 3133543 h 6858001"/>
              <a:gd name="connsiteX6" fmla="*/ 4655753 w 6154665"/>
              <a:gd name="connsiteY6" fmla="*/ 3252514 h 6858001"/>
              <a:gd name="connsiteX7" fmla="*/ 4690983 w 6154665"/>
              <a:gd name="connsiteY7" fmla="*/ 3280717 h 6858001"/>
              <a:gd name="connsiteX8" fmla="*/ 5681235 w 6154665"/>
              <a:gd name="connsiteY8" fmla="*/ 4557925 h 6858001"/>
              <a:gd name="connsiteX9" fmla="*/ 6124869 w 6154665"/>
              <a:gd name="connsiteY9" fmla="*/ 6762824 h 6858001"/>
              <a:gd name="connsiteX10" fmla="*/ 6105336 w 6154665"/>
              <a:gd name="connsiteY10" fmla="*/ 6858000 h 6858001"/>
              <a:gd name="connsiteX11" fmla="*/ 3172335 w 6154665"/>
              <a:gd name="connsiteY11" fmla="*/ 6858001 h 6858001"/>
              <a:gd name="connsiteX12" fmla="*/ 3172334 w 6154665"/>
              <a:gd name="connsiteY12" fmla="*/ 6858000 h 6858001"/>
              <a:gd name="connsiteX13" fmla="*/ 0 w 6154665"/>
              <a:gd name="connsiteY13"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54665" h="6858001">
                <a:moveTo>
                  <a:pt x="0" y="0"/>
                </a:moveTo>
                <a:lnTo>
                  <a:pt x="2453540" y="0"/>
                </a:lnTo>
                <a:lnTo>
                  <a:pt x="4206052" y="0"/>
                </a:lnTo>
                <a:lnTo>
                  <a:pt x="4322980" y="134537"/>
                </a:lnTo>
                <a:cubicBezTo>
                  <a:pt x="4669992" y="575183"/>
                  <a:pt x="4891177" y="1242042"/>
                  <a:pt x="4891177" y="1988389"/>
                </a:cubicBezTo>
                <a:cubicBezTo>
                  <a:pt x="4891177" y="2403027"/>
                  <a:pt x="4822910" y="2793131"/>
                  <a:pt x="4702727" y="3133543"/>
                </a:cubicBezTo>
                <a:lnTo>
                  <a:pt x="4655753" y="3252514"/>
                </a:lnTo>
                <a:lnTo>
                  <a:pt x="4690983" y="3280717"/>
                </a:lnTo>
                <a:cubicBezTo>
                  <a:pt x="5063861" y="3596775"/>
                  <a:pt x="5411525" y="4033396"/>
                  <a:pt x="5681235" y="4557925"/>
                </a:cubicBezTo>
                <a:cubicBezTo>
                  <a:pt x="6079575" y="5332615"/>
                  <a:pt x="6223023" y="6134047"/>
                  <a:pt x="6124869" y="6762824"/>
                </a:cubicBezTo>
                <a:lnTo>
                  <a:pt x="6105336" y="6858000"/>
                </a:lnTo>
                <a:lnTo>
                  <a:pt x="3172335" y="6858001"/>
                </a:lnTo>
                <a:lnTo>
                  <a:pt x="3172334" y="6858000"/>
                </a:lnTo>
                <a:lnTo>
                  <a:pt x="0" y="6858000"/>
                </a:lnTo>
                <a:close/>
              </a:path>
            </a:pathLst>
          </a:custGeom>
        </p:spPr>
        <p:txBody>
          <a:bodyPr wrap="square">
            <a:noAutofit/>
          </a:bodyPr>
          <a:lstStyle>
            <a:lvl1pPr marL="0" indent="0">
              <a:buNone/>
              <a:defRPr sz="1000"/>
            </a:lvl1pPr>
          </a:lstStyle>
          <a:p>
            <a:r>
              <a:rPr lang="en-US"/>
              <a:t>Click icon to add picture</a:t>
            </a:r>
          </a:p>
        </p:txBody>
      </p:sp>
      <p:sp>
        <p:nvSpPr>
          <p:cNvPr id="3" name="Footer Placeholder 2">
            <a:extLst>
              <a:ext uri="{FF2B5EF4-FFF2-40B4-BE49-F238E27FC236}">
                <a16:creationId xmlns:a16="http://schemas.microsoft.com/office/drawing/2014/main" id="{C1397E49-2C38-736A-A1C0-7C144BDB5C14}"/>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4" name="Slide Number Placeholder 3">
            <a:extLst>
              <a:ext uri="{FF2B5EF4-FFF2-40B4-BE49-F238E27FC236}">
                <a16:creationId xmlns:a16="http://schemas.microsoft.com/office/drawing/2014/main" id="{6A318E34-AD44-CAB0-D42C-1EE50F864885}"/>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18" name="Text Placeholder 10">
            <a:extLst>
              <a:ext uri="{FF2B5EF4-FFF2-40B4-BE49-F238E27FC236}">
                <a16:creationId xmlns:a16="http://schemas.microsoft.com/office/drawing/2014/main" id="{384F1C16-EBB5-D1BC-93AA-85D5AD06A92B}"/>
              </a:ext>
            </a:extLst>
          </p:cNvPr>
          <p:cNvSpPr>
            <a:spLocks noGrp="1"/>
          </p:cNvSpPr>
          <p:nvPr>
            <p:ph type="body" sz="quarter" idx="13" hasCustomPrompt="1"/>
          </p:nvPr>
        </p:nvSpPr>
        <p:spPr>
          <a:xfrm>
            <a:off x="434105" y="2527871"/>
            <a:ext cx="3600000" cy="720000"/>
          </a:xfrm>
          <a:prstGeom prst="rect">
            <a:avLst/>
          </a:prstGeom>
        </p:spPr>
        <p:txBody>
          <a:bodyPr lIns="0" tIns="0" rIns="0" bIns="0">
            <a:noAutofit/>
          </a:bodyPr>
          <a:lstStyle>
            <a:lvl1pPr marL="0" indent="0">
              <a:lnSpc>
                <a:spcPct val="100000"/>
              </a:lnSpc>
              <a:spcBef>
                <a:spcPts val="0"/>
              </a:spcBef>
              <a:buNone/>
              <a:defRPr sz="4000" b="1" i="0">
                <a:solidFill>
                  <a:schemeClr val="bg1"/>
                </a:solidFill>
                <a:latin typeface="Lexend Deca ExtraBold" pitchFamily="2" charset="77"/>
              </a:defRPr>
            </a:lvl1pPr>
          </a:lstStyle>
          <a:p>
            <a:pPr lvl="0"/>
            <a:r>
              <a:rPr lang="en-GB"/>
              <a:t>Thank you</a:t>
            </a:r>
          </a:p>
        </p:txBody>
      </p:sp>
      <p:sp>
        <p:nvSpPr>
          <p:cNvPr id="19" name="Text Placeholder 10">
            <a:extLst>
              <a:ext uri="{FF2B5EF4-FFF2-40B4-BE49-F238E27FC236}">
                <a16:creationId xmlns:a16="http://schemas.microsoft.com/office/drawing/2014/main" id="{A8A84289-FEAD-B372-81D4-8C44A5315AAA}"/>
              </a:ext>
            </a:extLst>
          </p:cNvPr>
          <p:cNvSpPr>
            <a:spLocks noGrp="1"/>
          </p:cNvSpPr>
          <p:nvPr>
            <p:ph type="body" sz="quarter" idx="14" hasCustomPrompt="1"/>
          </p:nvPr>
        </p:nvSpPr>
        <p:spPr>
          <a:xfrm>
            <a:off x="6205179" y="2605508"/>
            <a:ext cx="3600000" cy="504000"/>
          </a:xfrm>
          <a:prstGeom prst="rect">
            <a:avLst/>
          </a:prstGeom>
        </p:spPr>
        <p:txBody>
          <a:bodyPr lIns="0" tIns="0" rIns="0" bIns="0">
            <a:noAutofit/>
          </a:bodyPr>
          <a:lstStyle>
            <a:lvl1pPr marL="0" indent="0">
              <a:lnSpc>
                <a:spcPct val="100000"/>
              </a:lnSpc>
              <a:spcBef>
                <a:spcPts val="0"/>
              </a:spcBef>
              <a:buNone/>
              <a:defRPr sz="3500" b="1" i="0">
                <a:solidFill>
                  <a:schemeClr val="accent1"/>
                </a:solidFill>
                <a:latin typeface="Lexend Deca ExtraBold" pitchFamily="2" charset="77"/>
              </a:defRPr>
            </a:lvl1pPr>
          </a:lstStyle>
          <a:p>
            <a:pPr lvl="0"/>
            <a:r>
              <a:rPr lang="en-GB"/>
              <a:t>Contact</a:t>
            </a:r>
          </a:p>
        </p:txBody>
      </p:sp>
      <p:sp>
        <p:nvSpPr>
          <p:cNvPr id="20" name="Text Placeholder 10">
            <a:extLst>
              <a:ext uri="{FF2B5EF4-FFF2-40B4-BE49-F238E27FC236}">
                <a16:creationId xmlns:a16="http://schemas.microsoft.com/office/drawing/2014/main" id="{7AB5D60B-9402-D0C6-12E1-149C921F40A9}"/>
              </a:ext>
            </a:extLst>
          </p:cNvPr>
          <p:cNvSpPr>
            <a:spLocks noGrp="1"/>
          </p:cNvSpPr>
          <p:nvPr>
            <p:ph type="body" sz="quarter" idx="15" hasCustomPrompt="1"/>
          </p:nvPr>
        </p:nvSpPr>
        <p:spPr>
          <a:xfrm>
            <a:off x="6205183" y="3265124"/>
            <a:ext cx="3600000" cy="720283"/>
          </a:xfrm>
          <a:prstGeom prst="rect">
            <a:avLst/>
          </a:prstGeom>
        </p:spPr>
        <p:txBody>
          <a:bodyPr lIns="0" tIns="0" rIns="0" bIns="0">
            <a:noAutofit/>
          </a:bodyPr>
          <a:lstStyle>
            <a:lvl1pPr marL="0" indent="0">
              <a:lnSpc>
                <a:spcPts val="2000"/>
              </a:lnSpc>
              <a:spcBef>
                <a:spcPts val="0"/>
              </a:spcBef>
              <a:buNone/>
              <a:defRPr sz="1700" b="1" i="0">
                <a:solidFill>
                  <a:schemeClr val="accent2"/>
                </a:solidFill>
                <a:latin typeface="Lexend Deca" pitchFamily="2" charset="77"/>
              </a:defRPr>
            </a:lvl1pPr>
            <a:lvl2pPr marL="0" indent="0">
              <a:lnSpc>
                <a:spcPts val="2000"/>
              </a:lnSpc>
              <a:spcBef>
                <a:spcPts val="0"/>
              </a:spcBef>
              <a:buNone/>
              <a:defRPr sz="1700" b="0" i="0">
                <a:solidFill>
                  <a:schemeClr val="accent2"/>
                </a:solidFill>
                <a:latin typeface="Lexend Deca" pitchFamily="2" charset="77"/>
              </a:defRPr>
            </a:lvl2pPr>
          </a:lstStyle>
          <a:p>
            <a:pPr lvl="0"/>
            <a:r>
              <a:rPr lang="en-GB"/>
              <a:t>Name Surname</a:t>
            </a:r>
          </a:p>
          <a:p>
            <a:pPr lvl="1"/>
            <a:r>
              <a:rPr lang="en-GB" err="1"/>
              <a:t>Name.surname@Biffa.co.uk</a:t>
            </a:r>
            <a:endParaRPr lang="en-GB"/>
          </a:p>
        </p:txBody>
      </p:sp>
      <p:pic>
        <p:nvPicPr>
          <p:cNvPr id="2" name="Picture 1">
            <a:extLst>
              <a:ext uri="{FF2B5EF4-FFF2-40B4-BE49-F238E27FC236}">
                <a16:creationId xmlns:a16="http://schemas.microsoft.com/office/drawing/2014/main" id="{92CF18EA-AC08-9792-D978-12DDF1CD734B}"/>
              </a:ext>
            </a:extLst>
          </p:cNvPr>
          <p:cNvPicPr>
            <a:picLocks noChangeAspect="1"/>
          </p:cNvPicPr>
          <p:nvPr/>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1760132754"/>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21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1" y="429562"/>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7"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50"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35775549"/>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21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1" y="429562"/>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50"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128723139"/>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22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1" y="429562"/>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950067563"/>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26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5"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50" indent="0">
              <a:buNone/>
              <a:defRPr/>
            </a:lvl3pPr>
            <a:lvl4pPr marL="1371226" indent="0">
              <a:buNone/>
              <a:defRPr/>
            </a:lvl4pPr>
            <a:lvl5pPr marL="1828301"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41" y="429562"/>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304572560"/>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21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41" y="429562"/>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18299656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21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41" y="429562"/>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270236439"/>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42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7"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26" indent="-35992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39" indent="-35992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02" indent="-228552">
              <a:buClr>
                <a:schemeClr val="accent2"/>
              </a:buClr>
              <a:buFont typeface="Lexend Deca Light" pitchFamily="2" charset="0"/>
              <a:buChar char="•"/>
              <a:defRPr sz="1800">
                <a:solidFill>
                  <a:schemeClr val="accent2"/>
                </a:solidFill>
                <a:latin typeface="Lexend Deca Light" pitchFamily="2" charset="0"/>
              </a:defRPr>
            </a:lvl3pPr>
            <a:lvl4pPr marL="1079760" indent="-228552">
              <a:buClr>
                <a:schemeClr val="accent1"/>
              </a:buClr>
              <a:buFont typeface="Arial" panose="020B0604020202020204" pitchFamily="34" charset="0"/>
              <a:buChar char="•"/>
              <a:defRPr sz="1800">
                <a:solidFill>
                  <a:schemeClr val="accent2"/>
                </a:solidFill>
                <a:latin typeface="Lexend Deca Light" pitchFamily="2" charset="0"/>
              </a:defRPr>
            </a:lvl4pPr>
            <a:lvl5pPr marL="125971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8" y="429559"/>
            <a:ext cx="1327681" cy="537023"/>
          </a:xfrm>
          <a:prstGeom prst="rect">
            <a:avLst/>
          </a:prstGeom>
        </p:spPr>
      </p:pic>
    </p:spTree>
    <p:extLst>
      <p:ext uri="{BB962C8B-B14F-4D97-AF65-F5344CB8AC3E}">
        <p14:creationId xmlns:p14="http://schemas.microsoft.com/office/powerpoint/2010/main" val="3830867952"/>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25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4"/>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0" y="568127"/>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7"/>
            <a:ext cx="5537200" cy="4268047"/>
          </a:xfrm>
          <a:prstGeom prst="rect">
            <a:avLst/>
          </a:prstGeom>
        </p:spPr>
        <p:txBody>
          <a:bodyPr/>
          <a:lstStyle>
            <a:lvl1pPr marL="380897" indent="-380897">
              <a:lnSpc>
                <a:spcPct val="150000"/>
              </a:lnSpc>
              <a:buClr>
                <a:schemeClr val="accent1"/>
              </a:buClr>
              <a:buFont typeface="Wingdings 3" panose="05040102010807070707" pitchFamily="18" charset="2"/>
              <a:buChar char=""/>
              <a:defRPr sz="2400">
                <a:solidFill>
                  <a:schemeClr val="accent2"/>
                </a:solidFill>
              </a:defRPr>
            </a:lvl1pPr>
            <a:lvl2pPr marL="731322" indent="-365670">
              <a:buClr>
                <a:schemeClr val="accent1"/>
              </a:buClr>
              <a:buFont typeface="Wingdings 3" panose="05040102010807070707" pitchFamily="18" charset="2"/>
              <a:buChar char=""/>
              <a:defRPr sz="2133">
                <a:solidFill>
                  <a:schemeClr val="accent2"/>
                </a:solidFill>
              </a:defRPr>
            </a:lvl2pPr>
            <a:lvl3pPr marL="1096975" indent="-304712">
              <a:buClr>
                <a:schemeClr val="accent1"/>
              </a:buClr>
              <a:buFont typeface="Wingdings 3" panose="05040102010807070707" pitchFamily="18" charset="2"/>
              <a:buChar char=""/>
              <a:defRPr sz="1867">
                <a:solidFill>
                  <a:schemeClr val="accent2"/>
                </a:solidFill>
              </a:defRPr>
            </a:lvl3pPr>
            <a:lvl4pPr marL="1462642" indent="-304712">
              <a:buClr>
                <a:schemeClr val="accent1"/>
              </a:buClr>
              <a:buFont typeface="Wingdings 3" panose="05040102010807070707" pitchFamily="18" charset="2"/>
              <a:buChar char=""/>
              <a:defRPr sz="1867">
                <a:solidFill>
                  <a:schemeClr val="accent2"/>
                </a:solidFill>
              </a:defRPr>
            </a:lvl4pPr>
            <a:lvl5pPr marL="1828301" indent="-304712">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635170043"/>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10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22" indent="-365670">
              <a:buClr>
                <a:schemeClr val="accent1"/>
              </a:buClr>
              <a:buFont typeface="Wingdings 3" panose="05040102010807070707" pitchFamily="18" charset="2"/>
              <a:buChar char=""/>
              <a:defRPr sz="2133">
                <a:solidFill>
                  <a:schemeClr val="accent2"/>
                </a:solidFill>
              </a:defRPr>
            </a:lvl2pPr>
            <a:lvl3pPr marL="1096975" indent="-304712">
              <a:buClr>
                <a:schemeClr val="accent1"/>
              </a:buClr>
              <a:buFont typeface="Wingdings 3" panose="05040102010807070707" pitchFamily="18" charset="2"/>
              <a:buChar char=""/>
              <a:defRPr sz="1867">
                <a:solidFill>
                  <a:schemeClr val="accent2"/>
                </a:solidFill>
              </a:defRPr>
            </a:lvl3pPr>
            <a:lvl4pPr marL="1462642" indent="-304712">
              <a:buClr>
                <a:schemeClr val="accent1"/>
              </a:buClr>
              <a:buFont typeface="Wingdings 3" panose="05040102010807070707" pitchFamily="18" charset="2"/>
              <a:buChar char=""/>
              <a:defRPr sz="1867">
                <a:solidFill>
                  <a:schemeClr val="accent2"/>
                </a:solidFill>
              </a:defRPr>
            </a:lvl4pPr>
            <a:lvl5pPr marL="1828301" indent="-304712">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7" y="368988"/>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2670379073"/>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10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897" indent="-380897">
              <a:buClr>
                <a:schemeClr val="accent1"/>
              </a:buClr>
              <a:buFont typeface="Wingdings 3" panose="05040102010807070707" pitchFamily="18" charset="2"/>
              <a:buChar char=""/>
              <a:defRPr sz="1867">
                <a:solidFill>
                  <a:schemeClr val="accent2"/>
                </a:solidFill>
              </a:defRPr>
            </a:lvl1pPr>
            <a:lvl2pPr marL="731322" indent="-365670">
              <a:buClr>
                <a:schemeClr val="accent1"/>
              </a:buClr>
              <a:buFont typeface="Wingdings 3" panose="05040102010807070707" pitchFamily="18" charset="2"/>
              <a:buChar char=""/>
              <a:defRPr sz="2133">
                <a:solidFill>
                  <a:schemeClr val="accent2"/>
                </a:solidFill>
              </a:defRPr>
            </a:lvl2pPr>
            <a:lvl3pPr marL="1096975" indent="-304712">
              <a:buClr>
                <a:schemeClr val="accent1"/>
              </a:buClr>
              <a:buFont typeface="Wingdings 3" panose="05040102010807070707" pitchFamily="18" charset="2"/>
              <a:buChar char=""/>
              <a:defRPr sz="1867">
                <a:solidFill>
                  <a:schemeClr val="accent2"/>
                </a:solidFill>
              </a:defRPr>
            </a:lvl3pPr>
            <a:lvl4pPr marL="1462642" indent="-304712">
              <a:buClr>
                <a:schemeClr val="accent1"/>
              </a:buClr>
              <a:buFont typeface="Wingdings 3" panose="05040102010807070707" pitchFamily="18" charset="2"/>
              <a:buChar char=""/>
              <a:defRPr sz="1867">
                <a:solidFill>
                  <a:schemeClr val="accent2"/>
                </a:solidFill>
              </a:defRPr>
            </a:lvl4pPr>
            <a:lvl5pPr marL="1828301" indent="-304712">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7" y="368988"/>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7001671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End_2">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840376A-F908-29D7-6328-B1E6EAC41DDF}"/>
              </a:ext>
            </a:extLst>
          </p:cNvPr>
          <p:cNvSpPr/>
          <p:nvPr/>
        </p:nvSpPr>
        <p:spPr>
          <a:xfrm>
            <a:off x="1" y="2"/>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C1397E49-2C38-736A-A1C0-7C144BDB5C14}"/>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4" name="Slide Number Placeholder 3">
            <a:extLst>
              <a:ext uri="{FF2B5EF4-FFF2-40B4-BE49-F238E27FC236}">
                <a16:creationId xmlns:a16="http://schemas.microsoft.com/office/drawing/2014/main" id="{6A318E34-AD44-CAB0-D42C-1EE50F864885}"/>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18" name="Text Placeholder 10">
            <a:extLst>
              <a:ext uri="{FF2B5EF4-FFF2-40B4-BE49-F238E27FC236}">
                <a16:creationId xmlns:a16="http://schemas.microsoft.com/office/drawing/2014/main" id="{384F1C16-EBB5-D1BC-93AA-85D5AD06A92B}"/>
              </a:ext>
            </a:extLst>
          </p:cNvPr>
          <p:cNvSpPr>
            <a:spLocks noGrp="1"/>
          </p:cNvSpPr>
          <p:nvPr>
            <p:ph type="body" sz="quarter" idx="13" hasCustomPrompt="1"/>
          </p:nvPr>
        </p:nvSpPr>
        <p:spPr>
          <a:xfrm>
            <a:off x="434105" y="2527871"/>
            <a:ext cx="3600000" cy="720000"/>
          </a:xfrm>
          <a:prstGeom prst="rect">
            <a:avLst/>
          </a:prstGeom>
        </p:spPr>
        <p:txBody>
          <a:bodyPr lIns="0" tIns="0" rIns="0" bIns="0">
            <a:noAutofit/>
          </a:bodyPr>
          <a:lstStyle>
            <a:lvl1pPr marL="0" indent="0">
              <a:lnSpc>
                <a:spcPct val="100000"/>
              </a:lnSpc>
              <a:spcBef>
                <a:spcPts val="0"/>
              </a:spcBef>
              <a:buNone/>
              <a:defRPr sz="4000" b="1" i="0">
                <a:solidFill>
                  <a:schemeClr val="bg1"/>
                </a:solidFill>
                <a:latin typeface="Lexend Deca ExtraBold" pitchFamily="2" charset="77"/>
              </a:defRPr>
            </a:lvl1pPr>
          </a:lstStyle>
          <a:p>
            <a:pPr lvl="0"/>
            <a:r>
              <a:rPr lang="en-GB"/>
              <a:t>Thank you</a:t>
            </a:r>
          </a:p>
        </p:txBody>
      </p:sp>
      <p:sp>
        <p:nvSpPr>
          <p:cNvPr id="19" name="Text Placeholder 10">
            <a:extLst>
              <a:ext uri="{FF2B5EF4-FFF2-40B4-BE49-F238E27FC236}">
                <a16:creationId xmlns:a16="http://schemas.microsoft.com/office/drawing/2014/main" id="{A8A84289-FEAD-B372-81D4-8C44A5315AAA}"/>
              </a:ext>
            </a:extLst>
          </p:cNvPr>
          <p:cNvSpPr>
            <a:spLocks noGrp="1"/>
          </p:cNvSpPr>
          <p:nvPr>
            <p:ph type="body" sz="quarter" idx="14" hasCustomPrompt="1"/>
          </p:nvPr>
        </p:nvSpPr>
        <p:spPr>
          <a:xfrm>
            <a:off x="6205179" y="2605508"/>
            <a:ext cx="3600000" cy="504000"/>
          </a:xfrm>
          <a:prstGeom prst="rect">
            <a:avLst/>
          </a:prstGeom>
        </p:spPr>
        <p:txBody>
          <a:bodyPr lIns="0" tIns="0" rIns="0" bIns="0">
            <a:noAutofit/>
          </a:bodyPr>
          <a:lstStyle>
            <a:lvl1pPr marL="0" indent="0">
              <a:lnSpc>
                <a:spcPct val="100000"/>
              </a:lnSpc>
              <a:spcBef>
                <a:spcPts val="0"/>
              </a:spcBef>
              <a:buNone/>
              <a:defRPr sz="3500" b="1" i="0">
                <a:solidFill>
                  <a:schemeClr val="accent1"/>
                </a:solidFill>
                <a:latin typeface="Lexend Deca ExtraBold" pitchFamily="2" charset="77"/>
              </a:defRPr>
            </a:lvl1pPr>
          </a:lstStyle>
          <a:p>
            <a:pPr lvl="0"/>
            <a:r>
              <a:rPr lang="en-GB"/>
              <a:t>Contact</a:t>
            </a:r>
          </a:p>
        </p:txBody>
      </p:sp>
      <p:sp>
        <p:nvSpPr>
          <p:cNvPr id="20" name="Text Placeholder 10">
            <a:extLst>
              <a:ext uri="{FF2B5EF4-FFF2-40B4-BE49-F238E27FC236}">
                <a16:creationId xmlns:a16="http://schemas.microsoft.com/office/drawing/2014/main" id="{7AB5D60B-9402-D0C6-12E1-149C921F40A9}"/>
              </a:ext>
            </a:extLst>
          </p:cNvPr>
          <p:cNvSpPr>
            <a:spLocks noGrp="1"/>
          </p:cNvSpPr>
          <p:nvPr>
            <p:ph type="body" sz="quarter" idx="15" hasCustomPrompt="1"/>
          </p:nvPr>
        </p:nvSpPr>
        <p:spPr>
          <a:xfrm>
            <a:off x="6205183" y="3265124"/>
            <a:ext cx="3600000" cy="720283"/>
          </a:xfrm>
          <a:prstGeom prst="rect">
            <a:avLst/>
          </a:prstGeom>
        </p:spPr>
        <p:txBody>
          <a:bodyPr lIns="0" tIns="0" rIns="0" bIns="0">
            <a:noAutofit/>
          </a:bodyPr>
          <a:lstStyle>
            <a:lvl1pPr marL="0" indent="0">
              <a:lnSpc>
                <a:spcPts val="2000"/>
              </a:lnSpc>
              <a:spcBef>
                <a:spcPts val="0"/>
              </a:spcBef>
              <a:buNone/>
              <a:defRPr sz="1700" b="1" i="0">
                <a:solidFill>
                  <a:schemeClr val="accent2"/>
                </a:solidFill>
                <a:latin typeface="Lexend Deca" pitchFamily="2" charset="77"/>
              </a:defRPr>
            </a:lvl1pPr>
            <a:lvl2pPr marL="0" indent="0">
              <a:lnSpc>
                <a:spcPts val="2000"/>
              </a:lnSpc>
              <a:spcBef>
                <a:spcPts val="0"/>
              </a:spcBef>
              <a:buNone/>
              <a:defRPr sz="1700" b="0" i="0">
                <a:solidFill>
                  <a:schemeClr val="accent2"/>
                </a:solidFill>
                <a:latin typeface="Lexend Deca" pitchFamily="2" charset="77"/>
              </a:defRPr>
            </a:lvl2pPr>
          </a:lstStyle>
          <a:p>
            <a:pPr lvl="0"/>
            <a:r>
              <a:rPr lang="en-GB"/>
              <a:t>Name Surname</a:t>
            </a:r>
          </a:p>
          <a:p>
            <a:pPr lvl="1"/>
            <a:r>
              <a:rPr lang="en-GB" err="1"/>
              <a:t>Name.surname@Biffa.co.uk</a:t>
            </a:r>
            <a:endParaRPr lang="en-GB"/>
          </a:p>
        </p:txBody>
      </p:sp>
      <p:pic>
        <p:nvPicPr>
          <p:cNvPr id="2" name="Picture 1">
            <a:extLst>
              <a:ext uri="{FF2B5EF4-FFF2-40B4-BE49-F238E27FC236}">
                <a16:creationId xmlns:a16="http://schemas.microsoft.com/office/drawing/2014/main" id="{B64801F4-2B12-CF87-A63A-CEE29EA14B64}"/>
              </a:ext>
            </a:extLst>
          </p:cNvPr>
          <p:cNvPicPr>
            <a:picLocks noChangeAspect="1"/>
          </p:cNvPicPr>
          <p:nvPr/>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2280088530"/>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cSld name="18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26"/>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29"/>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16"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878" marR="0" lvl="3" indent="-251938"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812" marR="0" lvl="4" indent="-251938"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3973"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060"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09" y="1612575"/>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173"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1664180639"/>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userDrawn="1">
  <p:cSld name="9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9"/>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46" indent="-251946">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90" indent="-25194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32" indent="-25194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9"/>
            <a:ext cx="1329456" cy="537023"/>
          </a:xfrm>
          <a:prstGeom prst="rect">
            <a:avLst/>
          </a:prstGeom>
        </p:spPr>
      </p:pic>
    </p:spTree>
    <p:extLst>
      <p:ext uri="{BB962C8B-B14F-4D97-AF65-F5344CB8AC3E}">
        <p14:creationId xmlns:p14="http://schemas.microsoft.com/office/powerpoint/2010/main" val="2955412509"/>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8"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85"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2592232412"/>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393.xml><?xml version="1.0" encoding="utf-8"?>
<p:sldLayout xmlns:a="http://schemas.openxmlformats.org/drawingml/2006/main" xmlns:r="http://schemas.openxmlformats.org/officeDocument/2006/relationships" xmlns:p="http://schemas.openxmlformats.org/presentationml/2006/main" type="title">
  <p:cSld name="2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71" indent="0" algn="ctr">
              <a:buNone/>
              <a:defRPr sz="2000"/>
            </a:lvl2pPr>
            <a:lvl3pPr marL="914150" indent="0" algn="ctr">
              <a:buNone/>
              <a:defRPr sz="1800"/>
            </a:lvl3pPr>
            <a:lvl4pPr marL="1371226" indent="0" algn="ctr">
              <a:buNone/>
              <a:defRPr sz="1600"/>
            </a:lvl4pPr>
            <a:lvl5pPr marL="1828301" indent="0" algn="ctr">
              <a:buNone/>
              <a:defRPr sz="1600"/>
            </a:lvl5pPr>
            <a:lvl6pPr marL="2285382" indent="0" algn="ctr">
              <a:buNone/>
              <a:defRPr sz="1600"/>
            </a:lvl6pPr>
            <a:lvl7pPr marL="2742450" indent="0" algn="ctr">
              <a:buNone/>
              <a:defRPr sz="1600"/>
            </a:lvl7pPr>
            <a:lvl8pPr marL="3199520" indent="0" algn="ctr">
              <a:buNone/>
              <a:defRPr sz="1600"/>
            </a:lvl8pPr>
            <a:lvl9pPr marL="3656591"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341517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82" y="422137"/>
            <a:ext cx="7452783" cy="319087"/>
          </a:xfrm>
          <a:prstGeom prst="rect">
            <a:avLst/>
          </a:prstGeom>
        </p:spPr>
        <p:txBody>
          <a:bodyPr/>
          <a:lstStyle>
            <a:lvl1pPr marL="0" marR="0" indent="0" algn="l" defTabSz="914218"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218"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62" y="914403"/>
            <a:ext cx="11633199" cy="1966913"/>
          </a:xfrm>
          <a:prstGeom prst="rect">
            <a:avLst/>
          </a:prstGeom>
        </p:spPr>
        <p:txBody>
          <a:bodyPr/>
          <a:lstStyle>
            <a:lvl1pPr marL="0" marR="0" indent="0" algn="l" defTabSz="914218" rtl="0" eaLnBrk="1" fontAlgn="base" latinLnBrk="0" hangingPunct="1">
              <a:lnSpc>
                <a:spcPct val="100000"/>
              </a:lnSpc>
              <a:spcBef>
                <a:spcPct val="20000"/>
              </a:spcBef>
              <a:spcAft>
                <a:spcPct val="0"/>
              </a:spcAft>
              <a:buClrTx/>
              <a:buSzTx/>
              <a:buFontTx/>
              <a:buNone/>
              <a:tabLst/>
              <a:defRPr/>
            </a:lvl1pPr>
          </a:lstStyle>
          <a:p>
            <a:pPr marL="0" marR="0" lvl="0" indent="0" algn="l" defTabSz="914218"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2405794591"/>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218">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218">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218">
              <a:defRPr/>
            </a:pPr>
            <a:fld id="{82438641-2DE4-41E3-877E-F35A24D71D96}" type="slidenum">
              <a:rPr lang="en-GB" smtClean="0">
                <a:solidFill>
                  <a:srgbClr val="E32313"/>
                </a:solidFill>
              </a:rPr>
              <a:pPr defTabSz="914218">
                <a:defRPr/>
              </a:pPr>
              <a:t>‹#›</a:t>
            </a:fld>
            <a:endParaRPr lang="en-GB">
              <a:solidFill>
                <a:srgbClr val="E32313"/>
              </a:solidFill>
            </a:endParaRPr>
          </a:p>
        </p:txBody>
      </p:sp>
    </p:spTree>
    <p:extLst>
      <p:ext uri="{BB962C8B-B14F-4D97-AF65-F5344CB8AC3E}">
        <p14:creationId xmlns:p14="http://schemas.microsoft.com/office/powerpoint/2010/main" val="3350108668"/>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cSld name="9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095" indent="0">
              <a:buNone/>
              <a:defRPr sz="1400"/>
            </a:lvl2pPr>
            <a:lvl3pPr marL="914196" indent="0">
              <a:buNone/>
              <a:defRPr sz="1200"/>
            </a:lvl3pPr>
            <a:lvl4pPr marL="1371294" indent="0">
              <a:buNone/>
              <a:defRPr sz="1000"/>
            </a:lvl4pPr>
            <a:lvl5pPr marL="1828392" indent="0">
              <a:buNone/>
              <a:defRPr sz="1000"/>
            </a:lvl5pPr>
            <a:lvl6pPr marL="2285494" indent="0">
              <a:buNone/>
              <a:defRPr sz="1000"/>
            </a:lvl6pPr>
            <a:lvl7pPr marL="2742586" indent="0">
              <a:buNone/>
              <a:defRPr sz="1000"/>
            </a:lvl7pPr>
            <a:lvl8pPr marL="3199680" indent="0">
              <a:buNone/>
              <a:defRPr sz="1000"/>
            </a:lvl8pPr>
            <a:lvl9pPr marL="3656775"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4119781412"/>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userDrawn="1">
  <p:cSld name="17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9"/>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16"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46" indent="-251946">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90" indent="-25194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32" indent="-25194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9"/>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57482567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9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44"/>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5" y="1604446"/>
            <a:ext cx="10146631" cy="4474633"/>
          </a:xfrm>
          <a:prstGeom prst="rect">
            <a:avLst/>
          </a:prstGeom>
        </p:spPr>
        <p:txBody>
          <a:bodyPr/>
          <a:lstStyle>
            <a:lvl1pPr marL="365678" indent="-365678">
              <a:buClr>
                <a:schemeClr val="accent1"/>
              </a:buClr>
              <a:buFont typeface="Wingdings 3" panose="05040102010807070707" pitchFamily="18" charset="2"/>
              <a:buChar char=""/>
              <a:defRPr sz="2400">
                <a:solidFill>
                  <a:schemeClr val="accent2"/>
                </a:solidFill>
              </a:defRPr>
            </a:lvl1pPr>
            <a:lvl2pPr marL="731340" indent="-365678">
              <a:buClr>
                <a:schemeClr val="accent1"/>
              </a:buClr>
              <a:buFont typeface="Wingdings 3" panose="05040102010807070707" pitchFamily="18" charset="2"/>
              <a:buChar char=""/>
              <a:defRPr sz="2133">
                <a:solidFill>
                  <a:schemeClr val="accent2"/>
                </a:solidFill>
              </a:defRPr>
            </a:lvl2pPr>
            <a:lvl3pPr marL="1097003" indent="-304720">
              <a:buClr>
                <a:schemeClr val="accent1"/>
              </a:buClr>
              <a:buFont typeface="Wingdings 3" panose="05040102010807070707" pitchFamily="18" charset="2"/>
              <a:buChar char=""/>
              <a:defRPr sz="1867">
                <a:solidFill>
                  <a:schemeClr val="accent2"/>
                </a:solidFill>
              </a:defRPr>
            </a:lvl3pPr>
            <a:lvl4pPr marL="1462678" indent="-304720">
              <a:buClr>
                <a:schemeClr val="accent1"/>
              </a:buClr>
              <a:buFont typeface="Wingdings 3" panose="05040102010807070707" pitchFamily="18" charset="2"/>
              <a:buChar char=""/>
              <a:defRPr sz="1867">
                <a:solidFill>
                  <a:schemeClr val="accent2"/>
                </a:solidFill>
              </a:defRPr>
            </a:lvl4pPr>
            <a:lvl5pPr marL="1828346" indent="-304720">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6" y="368986"/>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399107955"/>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41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5" y="481827"/>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34" indent="-35993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57" indent="-35993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24" indent="-228557">
              <a:buClr>
                <a:schemeClr val="accent2"/>
              </a:buClr>
              <a:buFont typeface="Lexend Deca Light" pitchFamily="2" charset="0"/>
              <a:buChar char="•"/>
              <a:defRPr sz="1800">
                <a:solidFill>
                  <a:schemeClr val="accent2"/>
                </a:solidFill>
                <a:latin typeface="Lexend Deca Light" pitchFamily="2" charset="0"/>
              </a:defRPr>
            </a:lvl3pPr>
            <a:lvl4pPr marL="1079786" indent="-228557">
              <a:buClr>
                <a:schemeClr val="accent1"/>
              </a:buClr>
              <a:buFont typeface="Arial" panose="020B0604020202020204" pitchFamily="34" charset="0"/>
              <a:buChar char="•"/>
              <a:defRPr sz="1800">
                <a:solidFill>
                  <a:schemeClr val="accent2"/>
                </a:solidFill>
                <a:latin typeface="Lexend Deca Light" pitchFamily="2" charset="0"/>
              </a:defRPr>
            </a:lvl4pPr>
            <a:lvl5pPr marL="125974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7" y="429558"/>
            <a:ext cx="1327681" cy="537023"/>
          </a:xfrm>
          <a:prstGeom prst="rect">
            <a:avLst/>
          </a:prstGeom>
        </p:spPr>
      </p:pic>
    </p:spTree>
    <p:extLst>
      <p:ext uri="{BB962C8B-B14F-4D97-AF65-F5344CB8AC3E}">
        <p14:creationId xmlns:p14="http://schemas.microsoft.com/office/powerpoint/2010/main" val="960752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_1">
    <p:bg>
      <p:bgPr>
        <a:solidFill>
          <a:schemeClr val="bg1"/>
        </a:solidFill>
        <a:effectLst/>
      </p:bgPr>
    </p:bg>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A56DA8A-A87D-22EC-BE7F-8B606204EA06}"/>
              </a:ext>
            </a:extLst>
          </p:cNvPr>
          <p:cNvSpPr/>
          <p:nvPr userDrawn="1"/>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14" name="Picture Placeholder 13">
            <a:extLst>
              <a:ext uri="{FF2B5EF4-FFF2-40B4-BE49-F238E27FC236}">
                <a16:creationId xmlns:a16="http://schemas.microsoft.com/office/drawing/2014/main" id="{992F515D-A27A-131B-346E-EF3E8D44FBE1}"/>
              </a:ext>
            </a:extLst>
          </p:cNvPr>
          <p:cNvSpPr>
            <a:spLocks noGrp="1"/>
          </p:cNvSpPr>
          <p:nvPr>
            <p:ph type="pic" sz="quarter" idx="12"/>
          </p:nvPr>
        </p:nvSpPr>
        <p:spPr>
          <a:xfrm>
            <a:off x="5339752" y="1613140"/>
            <a:ext cx="6852248" cy="4320000"/>
          </a:xfrm>
          <a:custGeom>
            <a:avLst/>
            <a:gdLst>
              <a:gd name="connsiteX0" fmla="*/ 2087591 w 6852248"/>
              <a:gd name="connsiteY0" fmla="*/ 0 h 4320000"/>
              <a:gd name="connsiteX1" fmla="*/ 2160000 w 6852248"/>
              <a:gd name="connsiteY1" fmla="*/ 0 h 4320000"/>
              <a:gd name="connsiteX2" fmla="*/ 6852248 w 6852248"/>
              <a:gd name="connsiteY2" fmla="*/ 0 h 4320000"/>
              <a:gd name="connsiteX3" fmla="*/ 6852248 w 6852248"/>
              <a:gd name="connsiteY3" fmla="*/ 4320000 h 4320000"/>
              <a:gd name="connsiteX4" fmla="*/ 2160000 w 6852248"/>
              <a:gd name="connsiteY4" fmla="*/ 4320000 h 4320000"/>
              <a:gd name="connsiteX5" fmla="*/ 2087591 w 6852248"/>
              <a:gd name="connsiteY5" fmla="*/ 4320000 h 4320000"/>
              <a:gd name="connsiteX6" fmla="*/ 2087591 w 6852248"/>
              <a:gd name="connsiteY6" fmla="*/ 4316344 h 4320000"/>
              <a:gd name="connsiteX7" fmla="*/ 1939153 w 6852248"/>
              <a:gd name="connsiteY7" fmla="*/ 4308848 h 4320000"/>
              <a:gd name="connsiteX8" fmla="*/ 0 w 6852248"/>
              <a:gd name="connsiteY8" fmla="*/ 2160000 h 4320000"/>
              <a:gd name="connsiteX9" fmla="*/ 1939153 w 6852248"/>
              <a:gd name="connsiteY9" fmla="*/ 11152 h 4320000"/>
              <a:gd name="connsiteX10" fmla="*/ 2087591 w 6852248"/>
              <a:gd name="connsiteY10" fmla="*/ 365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2248" h="4320000">
                <a:moveTo>
                  <a:pt x="2087591" y="0"/>
                </a:moveTo>
                <a:lnTo>
                  <a:pt x="2160000" y="0"/>
                </a:lnTo>
                <a:lnTo>
                  <a:pt x="6852248" y="0"/>
                </a:lnTo>
                <a:lnTo>
                  <a:pt x="6852248" y="4320000"/>
                </a:lnTo>
                <a:lnTo>
                  <a:pt x="2160000" y="4320000"/>
                </a:lnTo>
                <a:lnTo>
                  <a:pt x="2087591" y="4320000"/>
                </a:lnTo>
                <a:lnTo>
                  <a:pt x="2087591" y="4316344"/>
                </a:lnTo>
                <a:lnTo>
                  <a:pt x="1939153" y="4308848"/>
                </a:lnTo>
                <a:cubicBezTo>
                  <a:pt x="849960" y="4198235"/>
                  <a:pt x="0" y="3278377"/>
                  <a:pt x="0" y="2160000"/>
                </a:cubicBezTo>
                <a:cubicBezTo>
                  <a:pt x="0" y="1041624"/>
                  <a:pt x="849960" y="121766"/>
                  <a:pt x="1939153" y="11152"/>
                </a:cubicBezTo>
                <a:lnTo>
                  <a:pt x="2087591" y="3656"/>
                </a:lnTo>
                <a:close/>
              </a:path>
            </a:pathLst>
          </a:custGeom>
        </p:spPr>
        <p:txBody>
          <a:bodyPr wrap="square">
            <a:noAutofit/>
          </a:bodyPr>
          <a:lstStyle>
            <a:lvl1pPr marL="0" indent="0">
              <a:buNone/>
              <a:defRPr sz="1000"/>
            </a:lvl1pPr>
          </a:lstStyle>
          <a:p>
            <a:r>
              <a:rPr lang="en-US"/>
              <a:t>Click icon to add picture</a:t>
            </a: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2" name="Picture 1">
            <a:extLst>
              <a:ext uri="{FF2B5EF4-FFF2-40B4-BE49-F238E27FC236}">
                <a16:creationId xmlns:a16="http://schemas.microsoft.com/office/drawing/2014/main" id="{754B02D5-94D0-092E-55BC-75B30B6A57C1}"/>
              </a:ext>
            </a:extLst>
          </p:cNvPr>
          <p:cNvPicPr>
            <a:picLocks noChangeAspect="1"/>
          </p:cNvPicPr>
          <p:nvPr userDrawn="1"/>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26043898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0" y="481822"/>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66" indent="-35996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29" indent="-35996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12" indent="-228578">
              <a:buClr>
                <a:schemeClr val="accent2"/>
              </a:buClr>
              <a:buFont typeface="Lexend Deca Light" pitchFamily="2" charset="0"/>
              <a:buChar char="•"/>
              <a:defRPr sz="1800">
                <a:solidFill>
                  <a:schemeClr val="accent2"/>
                </a:solidFill>
                <a:latin typeface="Lexend Deca Light" pitchFamily="2" charset="0"/>
              </a:defRPr>
            </a:lvl3pPr>
            <a:lvl4pPr marL="1079893" indent="-228578">
              <a:buClr>
                <a:schemeClr val="accent1"/>
              </a:buClr>
              <a:buFont typeface="Arial" panose="020B0604020202020204" pitchFamily="34" charset="0"/>
              <a:buChar char="•"/>
              <a:defRPr sz="1800">
                <a:solidFill>
                  <a:schemeClr val="accent2"/>
                </a:solidFill>
                <a:latin typeface="Lexend Deca Light" pitchFamily="2" charset="0"/>
              </a:defRPr>
            </a:lvl4pPr>
            <a:lvl5pPr marL="125987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2" y="429553"/>
            <a:ext cx="1327681" cy="537023"/>
          </a:xfrm>
          <a:prstGeom prst="rect">
            <a:avLst/>
          </a:prstGeom>
        </p:spPr>
      </p:pic>
    </p:spTree>
    <p:extLst>
      <p:ext uri="{BB962C8B-B14F-4D97-AF65-F5344CB8AC3E}">
        <p14:creationId xmlns:p14="http://schemas.microsoft.com/office/powerpoint/2010/main" val="236559587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24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4"/>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0" y="568127"/>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7"/>
            <a:ext cx="5537200" cy="4268047"/>
          </a:xfrm>
          <a:prstGeom prst="rect">
            <a:avLst/>
          </a:prstGeom>
        </p:spPr>
        <p:txBody>
          <a:bodyPr/>
          <a:lstStyle>
            <a:lvl1pPr marL="380897" indent="-380897">
              <a:lnSpc>
                <a:spcPct val="150000"/>
              </a:lnSpc>
              <a:buClr>
                <a:schemeClr val="accent1"/>
              </a:buClr>
              <a:buFont typeface="Wingdings 3" panose="05040102010807070707" pitchFamily="18" charset="2"/>
              <a:buChar char=""/>
              <a:defRPr sz="2400">
                <a:solidFill>
                  <a:schemeClr val="accent2"/>
                </a:solidFill>
              </a:defRPr>
            </a:lvl1pPr>
            <a:lvl2pPr marL="731322" indent="-365670">
              <a:buClr>
                <a:schemeClr val="accent1"/>
              </a:buClr>
              <a:buFont typeface="Wingdings 3" panose="05040102010807070707" pitchFamily="18" charset="2"/>
              <a:buChar char=""/>
              <a:defRPr sz="2133">
                <a:solidFill>
                  <a:schemeClr val="accent2"/>
                </a:solidFill>
              </a:defRPr>
            </a:lvl2pPr>
            <a:lvl3pPr marL="1096975" indent="-304712">
              <a:buClr>
                <a:schemeClr val="accent1"/>
              </a:buClr>
              <a:buFont typeface="Wingdings 3" panose="05040102010807070707" pitchFamily="18" charset="2"/>
              <a:buChar char=""/>
              <a:defRPr sz="1867">
                <a:solidFill>
                  <a:schemeClr val="accent2"/>
                </a:solidFill>
              </a:defRPr>
            </a:lvl3pPr>
            <a:lvl4pPr marL="1462642" indent="-304712">
              <a:buClr>
                <a:schemeClr val="accent1"/>
              </a:buClr>
              <a:buFont typeface="Wingdings 3" panose="05040102010807070707" pitchFamily="18" charset="2"/>
              <a:buChar char=""/>
              <a:defRPr sz="1867">
                <a:solidFill>
                  <a:schemeClr val="accent2"/>
                </a:solidFill>
              </a:defRPr>
            </a:lvl4pPr>
            <a:lvl5pPr marL="1828301" indent="-304712">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883440352"/>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23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4"/>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0" y="568127"/>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7"/>
            <a:ext cx="5537200" cy="4268047"/>
          </a:xfrm>
          <a:prstGeom prst="rect">
            <a:avLst/>
          </a:prstGeom>
        </p:spPr>
        <p:txBody>
          <a:bodyPr/>
          <a:lstStyle>
            <a:lvl1pPr marL="380897" indent="-380897">
              <a:lnSpc>
                <a:spcPct val="150000"/>
              </a:lnSpc>
              <a:buClr>
                <a:schemeClr val="accent1"/>
              </a:buClr>
              <a:buFont typeface="Wingdings 3" panose="05040102010807070707" pitchFamily="18" charset="2"/>
              <a:buChar char=""/>
              <a:defRPr sz="2400">
                <a:solidFill>
                  <a:schemeClr val="accent2"/>
                </a:solidFill>
              </a:defRPr>
            </a:lvl1pPr>
            <a:lvl2pPr marL="731322" indent="-365670">
              <a:buClr>
                <a:schemeClr val="accent1"/>
              </a:buClr>
              <a:buFont typeface="Wingdings 3" panose="05040102010807070707" pitchFamily="18" charset="2"/>
              <a:buChar char=""/>
              <a:defRPr sz="2133">
                <a:solidFill>
                  <a:schemeClr val="accent2"/>
                </a:solidFill>
              </a:defRPr>
            </a:lvl2pPr>
            <a:lvl3pPr marL="1096975" indent="-304712">
              <a:buClr>
                <a:schemeClr val="accent1"/>
              </a:buClr>
              <a:buFont typeface="Wingdings 3" panose="05040102010807070707" pitchFamily="18" charset="2"/>
              <a:buChar char=""/>
              <a:defRPr sz="1867">
                <a:solidFill>
                  <a:schemeClr val="accent2"/>
                </a:solidFill>
              </a:defRPr>
            </a:lvl3pPr>
            <a:lvl4pPr marL="1462642" indent="-304712">
              <a:buClr>
                <a:schemeClr val="accent1"/>
              </a:buClr>
              <a:buFont typeface="Wingdings 3" panose="05040102010807070707" pitchFamily="18" charset="2"/>
              <a:buChar char=""/>
              <a:defRPr sz="1867">
                <a:solidFill>
                  <a:schemeClr val="accent2"/>
                </a:solidFill>
              </a:defRPr>
            </a:lvl4pPr>
            <a:lvl5pPr marL="1828301" indent="-304712">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471287438"/>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
  <p:cSld name="1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95" indent="0" algn="ctr">
              <a:buNone/>
              <a:defRPr sz="2000"/>
            </a:lvl2pPr>
            <a:lvl3pPr marL="914196" indent="0" algn="ctr">
              <a:buNone/>
              <a:defRPr sz="1800"/>
            </a:lvl3pPr>
            <a:lvl4pPr marL="1371294" indent="0" algn="ctr">
              <a:buNone/>
              <a:defRPr sz="1600"/>
            </a:lvl4pPr>
            <a:lvl5pPr marL="1828392" indent="0" algn="ctr">
              <a:buNone/>
              <a:defRPr sz="1600"/>
            </a:lvl5pPr>
            <a:lvl6pPr marL="2285494" indent="0" algn="ctr">
              <a:buNone/>
              <a:defRPr sz="1600"/>
            </a:lvl6pPr>
            <a:lvl7pPr marL="2742586" indent="0" algn="ctr">
              <a:buNone/>
              <a:defRPr sz="1600"/>
            </a:lvl7pPr>
            <a:lvl8pPr marL="3199680" indent="0" algn="ctr">
              <a:buNone/>
              <a:defRPr sz="1600"/>
            </a:lvl8pPr>
            <a:lvl9pPr marL="3656775"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3497149070"/>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8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095" indent="-457095">
              <a:buFont typeface="Arial" charset="0"/>
              <a:buChar char="•"/>
              <a:defRPr>
                <a:solidFill>
                  <a:schemeClr val="tx2"/>
                </a:solidFill>
              </a:defRPr>
            </a:lvl1pPr>
            <a:lvl2pPr marL="799920" indent="-342826">
              <a:buFont typeface="Arial" charset="0"/>
              <a:buChar char="•"/>
              <a:defRPr>
                <a:solidFill>
                  <a:schemeClr val="tx2"/>
                </a:solidFill>
              </a:defRPr>
            </a:lvl2pPr>
            <a:lvl3pPr marL="1257015" indent="-342826">
              <a:buFont typeface="Arial" charset="0"/>
              <a:buChar char="•"/>
              <a:defRPr>
                <a:solidFill>
                  <a:schemeClr val="tx2"/>
                </a:solidFill>
              </a:defRPr>
            </a:lvl3pPr>
            <a:lvl4pPr marL="1656979" indent="-285690">
              <a:buFont typeface="Arial" charset="0"/>
              <a:buChar char="•"/>
              <a:defRPr>
                <a:solidFill>
                  <a:schemeClr val="tx2"/>
                </a:solidFill>
              </a:defRPr>
            </a:lvl4pPr>
            <a:lvl5pPr marL="2114082" indent="-285690">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54"/>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1559395123"/>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userDrawn="1">
  <p:cSld name="5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6"/>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58" indent="-25195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14" indent="-25195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869" indent="-25195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36" y="429557"/>
            <a:ext cx="1327681" cy="537023"/>
          </a:xfrm>
          <a:prstGeom prst="rect">
            <a:avLst/>
          </a:prstGeom>
        </p:spPr>
      </p:pic>
    </p:spTree>
    <p:extLst>
      <p:ext uri="{BB962C8B-B14F-4D97-AF65-F5344CB8AC3E}">
        <p14:creationId xmlns:p14="http://schemas.microsoft.com/office/powerpoint/2010/main" val="532217725"/>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p:cSld name="40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3" y="481825"/>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50" indent="-35995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93" indent="-35995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68" indent="-228568">
              <a:buClr>
                <a:schemeClr val="accent2"/>
              </a:buClr>
              <a:buFont typeface="Lexend Deca Light" pitchFamily="2" charset="0"/>
              <a:buChar char="•"/>
              <a:defRPr sz="1800">
                <a:solidFill>
                  <a:schemeClr val="accent2"/>
                </a:solidFill>
                <a:latin typeface="Lexend Deca Light" pitchFamily="2" charset="0"/>
              </a:defRPr>
            </a:lvl3pPr>
            <a:lvl4pPr marL="1079840" indent="-228568">
              <a:buClr>
                <a:schemeClr val="accent1"/>
              </a:buClr>
              <a:buFont typeface="Arial" panose="020B0604020202020204" pitchFamily="34" charset="0"/>
              <a:buChar char="•"/>
              <a:defRPr sz="1800">
                <a:solidFill>
                  <a:schemeClr val="accent2"/>
                </a:solidFill>
                <a:latin typeface="Lexend Deca Light" pitchFamily="2" charset="0"/>
              </a:defRPr>
            </a:lvl4pPr>
            <a:lvl5pPr marL="1259811">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4" y="429555"/>
            <a:ext cx="1327681" cy="537023"/>
          </a:xfrm>
          <a:prstGeom prst="rect">
            <a:avLst/>
          </a:prstGeom>
        </p:spPr>
      </p:pic>
    </p:spTree>
    <p:extLst>
      <p:ext uri="{BB962C8B-B14F-4D97-AF65-F5344CB8AC3E}">
        <p14:creationId xmlns:p14="http://schemas.microsoft.com/office/powerpoint/2010/main" val="3782608770"/>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cSld name="8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08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pPr defTabSz="1219080"/>
            <a:r>
              <a:rPr lang="en-GB">
                <a:solidFill>
                  <a:srgbClr val="E32313"/>
                </a:solidFill>
              </a:rPr>
              <a:t>Circularity in Waste: Flooring &amp; Carpet Recycling</a:t>
            </a:r>
            <a:endParaRPr lang="en-US">
              <a:solidFill>
                <a:srgbClr val="FFFFFF"/>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p:nvPicPr>
        <p:blipFill>
          <a:blip r:embed="rId3"/>
          <a:srcRect/>
          <a:stretch/>
        </p:blipFill>
        <p:spPr>
          <a:xfrm>
            <a:off x="10429333" y="429554"/>
            <a:ext cx="1327681" cy="537023"/>
          </a:xfrm>
          <a:prstGeom prst="rect">
            <a:avLst/>
          </a:prstGeom>
        </p:spPr>
      </p:pic>
    </p:spTree>
    <p:extLst>
      <p:ext uri="{BB962C8B-B14F-4D97-AF65-F5344CB8AC3E}">
        <p14:creationId xmlns:p14="http://schemas.microsoft.com/office/powerpoint/2010/main" val="4066047456"/>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15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pPr defTabSz="1219080"/>
            <a:r>
              <a:rPr lang="en-GB">
                <a:solidFill>
                  <a:srgbClr val="E32313"/>
                </a:solidFill>
              </a:rPr>
              <a:t>Circularity in Waste: Flooring &amp; Carpet Recycling</a:t>
            </a:r>
            <a:endParaRPr lang="en-US">
              <a:solidFill>
                <a:srgbClr val="051240"/>
              </a:solidFill>
            </a:endParaRPr>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pPr defTabSz="1219080"/>
            <a:fld id="{E18DFD11-3BD1-F442-9271-8CCC1C37CFFF}" type="slidenum">
              <a:rPr lang="en-US" smtClean="0">
                <a:solidFill>
                  <a:srgbClr val="E32313"/>
                </a:solidFill>
              </a:rPr>
              <a:pPr defTabSz="1219080"/>
              <a:t>‹#›</a:t>
            </a:fld>
            <a:endParaRPr lang="en-US">
              <a:solidFill>
                <a:srgbClr val="E32313"/>
              </a:solidFill>
            </a:endParaRPr>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3" y="429554"/>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9"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8"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33" indent="-25197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11" indent="-25197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31" indent="-28571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86"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41711110"/>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11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7" y="1604448"/>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22" indent="-365670">
              <a:buClr>
                <a:schemeClr val="accent1"/>
              </a:buClr>
              <a:buFont typeface="Wingdings 3" panose="05040102010807070707" pitchFamily="18" charset="2"/>
              <a:buChar char=""/>
              <a:defRPr sz="2133">
                <a:solidFill>
                  <a:schemeClr val="accent2"/>
                </a:solidFill>
              </a:defRPr>
            </a:lvl2pPr>
            <a:lvl3pPr marL="1096975" indent="-304712">
              <a:buClr>
                <a:schemeClr val="accent1"/>
              </a:buClr>
              <a:buFont typeface="Wingdings 3" panose="05040102010807070707" pitchFamily="18" charset="2"/>
              <a:buChar char=""/>
              <a:defRPr sz="1867">
                <a:solidFill>
                  <a:schemeClr val="accent2"/>
                </a:solidFill>
              </a:defRPr>
            </a:lvl3pPr>
            <a:lvl4pPr marL="1462642" indent="-304712">
              <a:buClr>
                <a:schemeClr val="accent1"/>
              </a:buClr>
              <a:buFont typeface="Wingdings 3" panose="05040102010807070707" pitchFamily="18" charset="2"/>
              <a:buChar char=""/>
              <a:defRPr sz="1867">
                <a:solidFill>
                  <a:schemeClr val="accent2"/>
                </a:solidFill>
              </a:defRPr>
            </a:lvl4pPr>
            <a:lvl5pPr marL="1828301" indent="-304712">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7" y="368988"/>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936028533"/>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p:cSld name="31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3"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96" indent="0">
              <a:buNone/>
              <a:defRPr/>
            </a:lvl3pPr>
            <a:lvl4pPr marL="1371294" indent="0">
              <a:buNone/>
              <a:defRPr/>
            </a:lvl4pPr>
            <a:lvl5pPr marL="1828392"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38" y="429559"/>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26"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80" indent="-25194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39" indent="-25194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35" indent="-28569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1084780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2" y="429553"/>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8"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09"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95392742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p:cSld name="49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8"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18" indent="-35991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21" indent="-35991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80" indent="-228546">
              <a:buClr>
                <a:schemeClr val="accent2"/>
              </a:buClr>
              <a:buFont typeface="Lexend Deca Light" pitchFamily="2" charset="0"/>
              <a:buChar char="•"/>
              <a:defRPr sz="1800">
                <a:solidFill>
                  <a:schemeClr val="accent2"/>
                </a:solidFill>
                <a:latin typeface="Lexend Deca Light" pitchFamily="2" charset="0"/>
              </a:defRPr>
            </a:lvl3pPr>
            <a:lvl4pPr marL="1079733" indent="-228546">
              <a:buClr>
                <a:schemeClr val="accent1"/>
              </a:buClr>
              <a:buFont typeface="Arial" panose="020B0604020202020204" pitchFamily="34" charset="0"/>
              <a:buChar char="•"/>
              <a:defRPr sz="1800">
                <a:solidFill>
                  <a:schemeClr val="accent2"/>
                </a:solidFill>
                <a:latin typeface="Lexend Deca Light" pitchFamily="2" charset="0"/>
              </a:defRPr>
            </a:lvl4pPr>
            <a:lvl5pPr marL="125968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40" y="429561"/>
            <a:ext cx="1327681" cy="537023"/>
          </a:xfrm>
          <a:prstGeom prst="rect">
            <a:avLst/>
          </a:prstGeom>
        </p:spPr>
      </p:pic>
    </p:spTree>
    <p:extLst>
      <p:ext uri="{BB962C8B-B14F-4D97-AF65-F5344CB8AC3E}">
        <p14:creationId xmlns:p14="http://schemas.microsoft.com/office/powerpoint/2010/main" val="1289498744"/>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p:cSld name="25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0" y="429561"/>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6"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73"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858116610"/>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p:cSld name="24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0" y="429561"/>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73"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4255731635"/>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p:cSld name="30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4"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73" indent="0">
              <a:buNone/>
              <a:defRPr/>
            </a:lvl3pPr>
            <a:lvl4pPr marL="1371260" indent="0">
              <a:buNone/>
              <a:defRPr/>
            </a:lvl4pPr>
            <a:lvl5pPr marL="1828346"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40" y="429561"/>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082890982"/>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p:cSld name="24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40" y="429561"/>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646309023"/>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p:cSld name="24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40" y="429561"/>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4039524503"/>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48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21"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02" indent="-35990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785" indent="-35990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36" indent="-228536">
              <a:buClr>
                <a:schemeClr val="accent2"/>
              </a:buClr>
              <a:buFont typeface="Lexend Deca Light" pitchFamily="2" charset="0"/>
              <a:buChar char="•"/>
              <a:defRPr sz="1800">
                <a:solidFill>
                  <a:schemeClr val="accent2"/>
                </a:solidFill>
                <a:latin typeface="Lexend Deca Light" pitchFamily="2" charset="0"/>
              </a:defRPr>
            </a:lvl3pPr>
            <a:lvl4pPr marL="1079680" indent="-228536">
              <a:buClr>
                <a:schemeClr val="accent1"/>
              </a:buClr>
              <a:buFont typeface="Arial" panose="020B0604020202020204" pitchFamily="34" charset="0"/>
              <a:buChar char="•"/>
              <a:defRPr sz="1800">
                <a:solidFill>
                  <a:schemeClr val="accent2"/>
                </a:solidFill>
                <a:latin typeface="Lexend Deca Light" pitchFamily="2" charset="0"/>
              </a:defRPr>
            </a:lvl4pPr>
            <a:lvl5pPr marL="125961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2" y="429563"/>
            <a:ext cx="1327681" cy="537023"/>
          </a:xfrm>
          <a:prstGeom prst="rect">
            <a:avLst/>
          </a:prstGeom>
        </p:spPr>
      </p:pic>
    </p:spTree>
    <p:extLst>
      <p:ext uri="{BB962C8B-B14F-4D97-AF65-F5344CB8AC3E}">
        <p14:creationId xmlns:p14="http://schemas.microsoft.com/office/powerpoint/2010/main" val="3852450520"/>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24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2" y="429563"/>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8"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28"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237080249"/>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23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2" y="429563"/>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28"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4119900802"/>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24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2" y="429563"/>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5216611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2" y="429553"/>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09"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253000"/>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29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7"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28" indent="0">
              <a:buNone/>
              <a:defRPr/>
            </a:lvl3pPr>
            <a:lvl4pPr marL="1371192" indent="0">
              <a:buNone/>
              <a:defRPr/>
            </a:lvl4pPr>
            <a:lvl5pPr marL="1828256"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42" y="429563"/>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668652109"/>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23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42" y="429563"/>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476167380"/>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23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42" y="429563"/>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885945848"/>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47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8"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18" indent="-35991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21" indent="-35991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80" indent="-228546">
              <a:buClr>
                <a:schemeClr val="accent2"/>
              </a:buClr>
              <a:buFont typeface="Lexend Deca Light" pitchFamily="2" charset="0"/>
              <a:buChar char="•"/>
              <a:defRPr sz="1800">
                <a:solidFill>
                  <a:schemeClr val="accent2"/>
                </a:solidFill>
                <a:latin typeface="Lexend Deca Light" pitchFamily="2" charset="0"/>
              </a:defRPr>
            </a:lvl3pPr>
            <a:lvl4pPr marL="1079733" indent="-228546">
              <a:buClr>
                <a:schemeClr val="accent1"/>
              </a:buClr>
              <a:buFont typeface="Arial" panose="020B0604020202020204" pitchFamily="34" charset="0"/>
              <a:buChar char="•"/>
              <a:defRPr sz="1800">
                <a:solidFill>
                  <a:schemeClr val="accent2"/>
                </a:solidFill>
                <a:latin typeface="Lexend Deca Light" pitchFamily="2" charset="0"/>
              </a:defRPr>
            </a:lvl4pPr>
            <a:lvl5pPr marL="125968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0" y="429561"/>
            <a:ext cx="1327681" cy="537023"/>
          </a:xfrm>
          <a:prstGeom prst="rect">
            <a:avLst/>
          </a:prstGeom>
        </p:spPr>
      </p:pic>
    </p:spTree>
    <p:extLst>
      <p:ext uri="{BB962C8B-B14F-4D97-AF65-F5344CB8AC3E}">
        <p14:creationId xmlns:p14="http://schemas.microsoft.com/office/powerpoint/2010/main" val="1141211528"/>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userDrawn="1">
  <p:cSld name="28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5"/>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1" y="568129"/>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9"/>
            <a:ext cx="5537200" cy="4268047"/>
          </a:xfrm>
          <a:prstGeom prst="rect">
            <a:avLst/>
          </a:prstGeom>
        </p:spPr>
        <p:txBody>
          <a:bodyPr/>
          <a:lstStyle>
            <a:lvl1pPr marL="380888" indent="-380888">
              <a:lnSpc>
                <a:spcPct val="150000"/>
              </a:lnSpc>
              <a:buClr>
                <a:schemeClr val="accent1"/>
              </a:buClr>
              <a:buFont typeface="Wingdings 3" panose="05040102010807070707" pitchFamily="18" charset="2"/>
              <a:buChar char=""/>
              <a:defRPr sz="2400">
                <a:solidFill>
                  <a:schemeClr val="accent2"/>
                </a:solidFill>
              </a:defRPr>
            </a:lvl1pPr>
            <a:lvl2pPr marL="731304" indent="-365662">
              <a:buClr>
                <a:schemeClr val="accent1"/>
              </a:buClr>
              <a:buFont typeface="Wingdings 3" panose="05040102010807070707" pitchFamily="18" charset="2"/>
              <a:buChar char=""/>
              <a:defRPr sz="2133">
                <a:solidFill>
                  <a:schemeClr val="accent2"/>
                </a:solidFill>
              </a:defRPr>
            </a:lvl2pPr>
            <a:lvl3pPr marL="1096947" indent="-304704">
              <a:buClr>
                <a:schemeClr val="accent1"/>
              </a:buClr>
              <a:buFont typeface="Wingdings 3" panose="05040102010807070707" pitchFamily="18" charset="2"/>
              <a:buChar char=""/>
              <a:defRPr sz="1867">
                <a:solidFill>
                  <a:schemeClr val="accent2"/>
                </a:solidFill>
              </a:defRPr>
            </a:lvl3pPr>
            <a:lvl4pPr marL="1462606" indent="-304704">
              <a:buClr>
                <a:schemeClr val="accent1"/>
              </a:buClr>
              <a:buFont typeface="Wingdings 3" panose="05040102010807070707" pitchFamily="18" charset="2"/>
              <a:buChar char=""/>
              <a:defRPr sz="1867">
                <a:solidFill>
                  <a:schemeClr val="accent2"/>
                </a:solidFill>
              </a:defRPr>
            </a:lvl4pPr>
            <a:lvl5pPr marL="1828256" indent="-304704">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692739155"/>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11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04" indent="-365662">
              <a:buClr>
                <a:schemeClr val="accent1"/>
              </a:buClr>
              <a:buFont typeface="Wingdings 3" panose="05040102010807070707" pitchFamily="18" charset="2"/>
              <a:buChar char=""/>
              <a:defRPr sz="2133">
                <a:solidFill>
                  <a:schemeClr val="accent2"/>
                </a:solidFill>
              </a:defRPr>
            </a:lvl2pPr>
            <a:lvl3pPr marL="1096947" indent="-304704">
              <a:buClr>
                <a:schemeClr val="accent1"/>
              </a:buClr>
              <a:buFont typeface="Wingdings 3" panose="05040102010807070707" pitchFamily="18" charset="2"/>
              <a:buChar char=""/>
              <a:defRPr sz="1867">
                <a:solidFill>
                  <a:schemeClr val="accent2"/>
                </a:solidFill>
              </a:defRPr>
            </a:lvl3pPr>
            <a:lvl4pPr marL="1462606" indent="-304704">
              <a:buClr>
                <a:schemeClr val="accent1"/>
              </a:buClr>
              <a:buFont typeface="Wingdings 3" panose="05040102010807070707" pitchFamily="18" charset="2"/>
              <a:buChar char=""/>
              <a:defRPr sz="1867">
                <a:solidFill>
                  <a:schemeClr val="accent2"/>
                </a:solidFill>
              </a:defRPr>
            </a:lvl4pPr>
            <a:lvl5pPr marL="1828256" indent="-304704">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8" y="368989"/>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519601748"/>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userDrawn="1">
  <p:cSld name="11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888" indent="-380888">
              <a:buClr>
                <a:schemeClr val="accent1"/>
              </a:buClr>
              <a:buFont typeface="Wingdings 3" panose="05040102010807070707" pitchFamily="18" charset="2"/>
              <a:buChar char=""/>
              <a:defRPr sz="1867">
                <a:solidFill>
                  <a:schemeClr val="accent2"/>
                </a:solidFill>
              </a:defRPr>
            </a:lvl1pPr>
            <a:lvl2pPr marL="731304" indent="-365662">
              <a:buClr>
                <a:schemeClr val="accent1"/>
              </a:buClr>
              <a:buFont typeface="Wingdings 3" panose="05040102010807070707" pitchFamily="18" charset="2"/>
              <a:buChar char=""/>
              <a:defRPr sz="2133">
                <a:solidFill>
                  <a:schemeClr val="accent2"/>
                </a:solidFill>
              </a:defRPr>
            </a:lvl2pPr>
            <a:lvl3pPr marL="1096947" indent="-304704">
              <a:buClr>
                <a:schemeClr val="accent1"/>
              </a:buClr>
              <a:buFont typeface="Wingdings 3" panose="05040102010807070707" pitchFamily="18" charset="2"/>
              <a:buChar char=""/>
              <a:defRPr sz="1867">
                <a:solidFill>
                  <a:schemeClr val="accent2"/>
                </a:solidFill>
              </a:defRPr>
            </a:lvl3pPr>
            <a:lvl4pPr marL="1462606" indent="-304704">
              <a:buClr>
                <a:schemeClr val="accent1"/>
              </a:buClr>
              <a:buFont typeface="Wingdings 3" panose="05040102010807070707" pitchFamily="18" charset="2"/>
              <a:buChar char=""/>
              <a:defRPr sz="1867">
                <a:solidFill>
                  <a:schemeClr val="accent2"/>
                </a:solidFill>
              </a:defRPr>
            </a:lvl4pPr>
            <a:lvl5pPr marL="1828256" indent="-304704">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8" y="368989"/>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622029527"/>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cSld name="20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27"/>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30"/>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17"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866" marR="0" lvl="3" indent="-251932"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793" marR="0" lvl="4" indent="-251932"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3910"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0986"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10" y="1612577"/>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150"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300981357"/>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userDrawn="1">
  <p:cSld name="10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0"/>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40" indent="-251940">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78" indent="-25194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13" indent="-25194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61"/>
            <a:ext cx="1329456" cy="537023"/>
          </a:xfrm>
          <a:prstGeom prst="rect">
            <a:avLst/>
          </a:prstGeom>
        </p:spPr>
      </p:pic>
    </p:spTree>
    <p:extLst>
      <p:ext uri="{BB962C8B-B14F-4D97-AF65-F5344CB8AC3E}">
        <p14:creationId xmlns:p14="http://schemas.microsoft.com/office/powerpoint/2010/main" val="16006863"/>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96"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86"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164691700"/>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2" y="429553"/>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432847313"/>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cSld name="2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59" indent="0" algn="ctr">
              <a:buNone/>
              <a:defRPr sz="2000"/>
            </a:lvl2pPr>
            <a:lvl3pPr marL="914128" indent="0" algn="ctr">
              <a:buNone/>
              <a:defRPr sz="1800"/>
            </a:lvl3pPr>
            <a:lvl4pPr marL="1371192" indent="0" algn="ctr">
              <a:buNone/>
              <a:defRPr sz="1600"/>
            </a:lvl4pPr>
            <a:lvl5pPr marL="1828256" indent="0" algn="ctr">
              <a:buNone/>
              <a:defRPr sz="1600"/>
            </a:lvl5pPr>
            <a:lvl6pPr marL="2285326" indent="0" algn="ctr">
              <a:buNone/>
              <a:defRPr sz="1600"/>
            </a:lvl6pPr>
            <a:lvl7pPr marL="2742382" indent="0" algn="ctr">
              <a:buNone/>
              <a:defRPr sz="1600"/>
            </a:lvl7pPr>
            <a:lvl8pPr marL="3199440" indent="0" algn="ctr">
              <a:buNone/>
              <a:defRPr sz="1600"/>
            </a:lvl8pPr>
            <a:lvl9pPr marL="365649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342079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1.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83" y="422138"/>
            <a:ext cx="7452783" cy="319087"/>
          </a:xfrm>
          <a:prstGeom prst="rect">
            <a:avLst/>
          </a:prstGeom>
        </p:spPr>
        <p:txBody>
          <a:bodyPr/>
          <a:lstStyle>
            <a:lvl1pPr marL="0" marR="0" indent="0" algn="l" defTabSz="914196"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196"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63" y="914403"/>
            <a:ext cx="11633199" cy="1966913"/>
          </a:xfrm>
          <a:prstGeom prst="rect">
            <a:avLst/>
          </a:prstGeom>
        </p:spPr>
        <p:txBody>
          <a:bodyPr/>
          <a:lstStyle>
            <a:lvl1pPr marL="0" marR="0" indent="0" algn="l" defTabSz="914196" rtl="0" eaLnBrk="1" fontAlgn="base" latinLnBrk="0" hangingPunct="1">
              <a:lnSpc>
                <a:spcPct val="100000"/>
              </a:lnSpc>
              <a:spcBef>
                <a:spcPct val="20000"/>
              </a:spcBef>
              <a:spcAft>
                <a:spcPct val="0"/>
              </a:spcAft>
              <a:buClrTx/>
              <a:buSzTx/>
              <a:buFontTx/>
              <a:buNone/>
              <a:tabLst/>
              <a:defRPr/>
            </a:lvl1pPr>
          </a:lstStyle>
          <a:p>
            <a:pPr marL="0" marR="0" lvl="0" indent="0" algn="l" defTabSz="914196"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90798349"/>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blank">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196">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196">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196">
              <a:defRPr/>
            </a:pPr>
            <a:fld id="{82438641-2DE4-41E3-877E-F35A24D71D96}" type="slidenum">
              <a:rPr lang="en-GB" smtClean="0">
                <a:solidFill>
                  <a:srgbClr val="E32313"/>
                </a:solidFill>
              </a:rPr>
              <a:pPr defTabSz="914196">
                <a:defRPr/>
              </a:pPr>
              <a:t>‹#›</a:t>
            </a:fld>
            <a:endParaRPr lang="en-GB">
              <a:solidFill>
                <a:srgbClr val="E32313"/>
              </a:solidFill>
            </a:endParaRPr>
          </a:p>
        </p:txBody>
      </p:sp>
    </p:spTree>
    <p:extLst>
      <p:ext uri="{BB962C8B-B14F-4D97-AF65-F5344CB8AC3E}">
        <p14:creationId xmlns:p14="http://schemas.microsoft.com/office/powerpoint/2010/main" val="2636484540"/>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objTx">
  <p:cSld name="10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083" indent="0">
              <a:buNone/>
              <a:defRPr sz="1400"/>
            </a:lvl2pPr>
            <a:lvl3pPr marL="914173" indent="0">
              <a:buNone/>
              <a:defRPr sz="1200"/>
            </a:lvl3pPr>
            <a:lvl4pPr marL="1371260" indent="0">
              <a:buNone/>
              <a:defRPr sz="1000"/>
            </a:lvl4pPr>
            <a:lvl5pPr marL="1828346" indent="0">
              <a:buNone/>
              <a:defRPr sz="1000"/>
            </a:lvl5pPr>
            <a:lvl6pPr marL="2285438" indent="0">
              <a:buNone/>
              <a:defRPr sz="1000"/>
            </a:lvl6pPr>
            <a:lvl7pPr marL="2742518" indent="0">
              <a:buNone/>
              <a:defRPr sz="1000"/>
            </a:lvl7pPr>
            <a:lvl8pPr marL="3199600" indent="0">
              <a:buNone/>
              <a:defRPr sz="1000"/>
            </a:lvl8pPr>
            <a:lvl9pPr marL="365668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606036934"/>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userDrawn="1">
  <p:cSld name="19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0"/>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17"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40" indent="-251940">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78" indent="-25194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813" indent="-25194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61"/>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1168880709"/>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userDrawn="1">
  <p:cSld name="10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45"/>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7" y="1604448"/>
            <a:ext cx="10146631" cy="4474633"/>
          </a:xfrm>
          <a:prstGeom prst="rect">
            <a:avLst/>
          </a:prstGeom>
        </p:spPr>
        <p:txBody>
          <a:bodyPr/>
          <a:lstStyle>
            <a:lvl1pPr marL="365670" indent="-365670">
              <a:buClr>
                <a:schemeClr val="accent1"/>
              </a:buClr>
              <a:buFont typeface="Wingdings 3" panose="05040102010807070707" pitchFamily="18" charset="2"/>
              <a:buChar char=""/>
              <a:defRPr sz="2400">
                <a:solidFill>
                  <a:schemeClr val="accent2"/>
                </a:solidFill>
              </a:defRPr>
            </a:lvl1pPr>
            <a:lvl2pPr marL="731322" indent="-365670">
              <a:buClr>
                <a:schemeClr val="accent1"/>
              </a:buClr>
              <a:buFont typeface="Wingdings 3" panose="05040102010807070707" pitchFamily="18" charset="2"/>
              <a:buChar char=""/>
              <a:defRPr sz="2133">
                <a:solidFill>
                  <a:schemeClr val="accent2"/>
                </a:solidFill>
              </a:defRPr>
            </a:lvl2pPr>
            <a:lvl3pPr marL="1096975" indent="-304712">
              <a:buClr>
                <a:schemeClr val="accent1"/>
              </a:buClr>
              <a:buFont typeface="Wingdings 3" panose="05040102010807070707" pitchFamily="18" charset="2"/>
              <a:buChar char=""/>
              <a:defRPr sz="1867">
                <a:solidFill>
                  <a:schemeClr val="accent2"/>
                </a:solidFill>
              </a:defRPr>
            </a:lvl3pPr>
            <a:lvl4pPr marL="1462642" indent="-304712">
              <a:buClr>
                <a:schemeClr val="accent1"/>
              </a:buClr>
              <a:buFont typeface="Wingdings 3" panose="05040102010807070707" pitchFamily="18" charset="2"/>
              <a:buChar char=""/>
              <a:defRPr sz="1867">
                <a:solidFill>
                  <a:schemeClr val="accent2"/>
                </a:solidFill>
              </a:defRPr>
            </a:lvl4pPr>
            <a:lvl5pPr marL="1828301" indent="-304712">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7" y="368988"/>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087092678"/>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46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7"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26" indent="-35992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39" indent="-35992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02" indent="-228552">
              <a:buClr>
                <a:schemeClr val="accent2"/>
              </a:buClr>
              <a:buFont typeface="Lexend Deca Light" pitchFamily="2" charset="0"/>
              <a:buChar char="•"/>
              <a:defRPr sz="1800">
                <a:solidFill>
                  <a:schemeClr val="accent2"/>
                </a:solidFill>
                <a:latin typeface="Lexend Deca Light" pitchFamily="2" charset="0"/>
              </a:defRPr>
            </a:lvl3pPr>
            <a:lvl4pPr marL="1079760" indent="-228552">
              <a:buClr>
                <a:schemeClr val="accent1"/>
              </a:buClr>
              <a:buFont typeface="Arial" panose="020B0604020202020204" pitchFamily="34" charset="0"/>
              <a:buChar char="•"/>
              <a:defRPr sz="1800">
                <a:solidFill>
                  <a:schemeClr val="accent2"/>
                </a:solidFill>
                <a:latin typeface="Lexend Deca Light" pitchFamily="2" charset="0"/>
              </a:defRPr>
            </a:lvl4pPr>
            <a:lvl5pPr marL="125971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8" y="429559"/>
            <a:ext cx="1327681" cy="537023"/>
          </a:xfrm>
          <a:prstGeom prst="rect">
            <a:avLst/>
          </a:prstGeom>
        </p:spPr>
      </p:pic>
    </p:spTree>
    <p:extLst>
      <p:ext uri="{BB962C8B-B14F-4D97-AF65-F5344CB8AC3E}">
        <p14:creationId xmlns:p14="http://schemas.microsoft.com/office/powerpoint/2010/main" val="2475846902"/>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userDrawn="1">
  <p:cSld name="27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5"/>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1" y="568129"/>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9"/>
            <a:ext cx="5537200" cy="4268047"/>
          </a:xfrm>
          <a:prstGeom prst="rect">
            <a:avLst/>
          </a:prstGeom>
        </p:spPr>
        <p:txBody>
          <a:bodyPr/>
          <a:lstStyle>
            <a:lvl1pPr marL="380888" indent="-380888">
              <a:lnSpc>
                <a:spcPct val="150000"/>
              </a:lnSpc>
              <a:buClr>
                <a:schemeClr val="accent1"/>
              </a:buClr>
              <a:buFont typeface="Wingdings 3" panose="05040102010807070707" pitchFamily="18" charset="2"/>
              <a:buChar char=""/>
              <a:defRPr sz="2400">
                <a:solidFill>
                  <a:schemeClr val="accent2"/>
                </a:solidFill>
              </a:defRPr>
            </a:lvl1pPr>
            <a:lvl2pPr marL="731304" indent="-365662">
              <a:buClr>
                <a:schemeClr val="accent1"/>
              </a:buClr>
              <a:buFont typeface="Wingdings 3" panose="05040102010807070707" pitchFamily="18" charset="2"/>
              <a:buChar char=""/>
              <a:defRPr sz="2133">
                <a:solidFill>
                  <a:schemeClr val="accent2"/>
                </a:solidFill>
              </a:defRPr>
            </a:lvl2pPr>
            <a:lvl3pPr marL="1096947" indent="-304704">
              <a:buClr>
                <a:schemeClr val="accent1"/>
              </a:buClr>
              <a:buFont typeface="Wingdings 3" panose="05040102010807070707" pitchFamily="18" charset="2"/>
              <a:buChar char=""/>
              <a:defRPr sz="1867">
                <a:solidFill>
                  <a:schemeClr val="accent2"/>
                </a:solidFill>
              </a:defRPr>
            </a:lvl3pPr>
            <a:lvl4pPr marL="1462606" indent="-304704">
              <a:buClr>
                <a:schemeClr val="accent1"/>
              </a:buClr>
              <a:buFont typeface="Wingdings 3" panose="05040102010807070707" pitchFamily="18" charset="2"/>
              <a:buChar char=""/>
              <a:defRPr sz="1867">
                <a:solidFill>
                  <a:schemeClr val="accent2"/>
                </a:solidFill>
              </a:defRPr>
            </a:lvl4pPr>
            <a:lvl5pPr marL="1828256" indent="-304704">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70271636"/>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userDrawn="1">
  <p:cSld name="26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5"/>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1" y="568129"/>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89"/>
            <a:ext cx="5537200" cy="4268047"/>
          </a:xfrm>
          <a:prstGeom prst="rect">
            <a:avLst/>
          </a:prstGeom>
        </p:spPr>
        <p:txBody>
          <a:bodyPr/>
          <a:lstStyle>
            <a:lvl1pPr marL="380888" indent="-380888">
              <a:lnSpc>
                <a:spcPct val="150000"/>
              </a:lnSpc>
              <a:buClr>
                <a:schemeClr val="accent1"/>
              </a:buClr>
              <a:buFont typeface="Wingdings 3" panose="05040102010807070707" pitchFamily="18" charset="2"/>
              <a:buChar char=""/>
              <a:defRPr sz="2400">
                <a:solidFill>
                  <a:schemeClr val="accent2"/>
                </a:solidFill>
              </a:defRPr>
            </a:lvl1pPr>
            <a:lvl2pPr marL="731304" indent="-365662">
              <a:buClr>
                <a:schemeClr val="accent1"/>
              </a:buClr>
              <a:buFont typeface="Wingdings 3" panose="05040102010807070707" pitchFamily="18" charset="2"/>
              <a:buChar char=""/>
              <a:defRPr sz="2133">
                <a:solidFill>
                  <a:schemeClr val="accent2"/>
                </a:solidFill>
              </a:defRPr>
            </a:lvl2pPr>
            <a:lvl3pPr marL="1096947" indent="-304704">
              <a:buClr>
                <a:schemeClr val="accent1"/>
              </a:buClr>
              <a:buFont typeface="Wingdings 3" panose="05040102010807070707" pitchFamily="18" charset="2"/>
              <a:buChar char=""/>
              <a:defRPr sz="1867">
                <a:solidFill>
                  <a:schemeClr val="accent2"/>
                </a:solidFill>
              </a:defRPr>
            </a:lvl3pPr>
            <a:lvl4pPr marL="1462606" indent="-304704">
              <a:buClr>
                <a:schemeClr val="accent1"/>
              </a:buClr>
              <a:buFont typeface="Wingdings 3" panose="05040102010807070707" pitchFamily="18" charset="2"/>
              <a:buChar char=""/>
              <a:defRPr sz="1867">
                <a:solidFill>
                  <a:schemeClr val="accent2"/>
                </a:solidFill>
              </a:defRPr>
            </a:lvl4pPr>
            <a:lvl5pPr marL="1828256" indent="-304704">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111867140"/>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title">
  <p:cSld name="2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83" indent="0" algn="ctr">
              <a:buNone/>
              <a:defRPr sz="2000"/>
            </a:lvl2pPr>
            <a:lvl3pPr marL="914173" indent="0" algn="ctr">
              <a:buNone/>
              <a:defRPr sz="1800"/>
            </a:lvl3pPr>
            <a:lvl4pPr marL="1371260" indent="0" algn="ctr">
              <a:buNone/>
              <a:defRPr sz="1600"/>
            </a:lvl4pPr>
            <a:lvl5pPr marL="1828346" indent="0" algn="ctr">
              <a:buNone/>
              <a:defRPr sz="1600"/>
            </a:lvl5pPr>
            <a:lvl6pPr marL="2285438" indent="0" algn="ctr">
              <a:buNone/>
              <a:defRPr sz="1600"/>
            </a:lvl6pPr>
            <a:lvl7pPr marL="2742518" indent="0" algn="ctr">
              <a:buNone/>
              <a:defRPr sz="1600"/>
            </a:lvl7pPr>
            <a:lvl8pPr marL="3199600" indent="0" algn="ctr">
              <a:buNone/>
              <a:defRPr sz="1600"/>
            </a:lvl8pPr>
            <a:lvl9pPr marL="3656683"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18336608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6"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09" indent="0">
              <a:buNone/>
              <a:defRPr/>
            </a:lvl3pPr>
            <a:lvl4pPr marL="1371464" indent="0">
              <a:buNone/>
              <a:defRPr/>
            </a:lvl4pPr>
            <a:lvl5pPr marL="1828618"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32" y="429553"/>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762587865"/>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userDrawn="1">
  <p:cSld name="9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083" indent="-457083">
              <a:buFont typeface="Arial" charset="0"/>
              <a:buChar char="•"/>
              <a:defRPr>
                <a:solidFill>
                  <a:schemeClr val="tx2"/>
                </a:solidFill>
              </a:defRPr>
            </a:lvl1pPr>
            <a:lvl2pPr marL="799900" indent="-342818">
              <a:buFont typeface="Arial" charset="0"/>
              <a:buChar char="•"/>
              <a:defRPr>
                <a:solidFill>
                  <a:schemeClr val="tx2"/>
                </a:solidFill>
              </a:defRPr>
            </a:lvl2pPr>
            <a:lvl3pPr marL="1256983" indent="-342818">
              <a:buFont typeface="Arial" charset="0"/>
              <a:buChar char="•"/>
              <a:defRPr>
                <a:solidFill>
                  <a:schemeClr val="tx2"/>
                </a:solidFill>
              </a:defRPr>
            </a:lvl3pPr>
            <a:lvl4pPr marL="1656937" indent="-285684">
              <a:buFont typeface="Arial" charset="0"/>
              <a:buChar char="•"/>
              <a:defRPr>
                <a:solidFill>
                  <a:schemeClr val="tx2"/>
                </a:solidFill>
              </a:defRPr>
            </a:lvl4pPr>
            <a:lvl5pPr marL="2114030" indent="-285684">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56"/>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63074287"/>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6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7"/>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52" indent="-25195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02" indent="-25195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850" indent="-25195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37" y="429558"/>
            <a:ext cx="1327681" cy="537023"/>
          </a:xfrm>
          <a:prstGeom prst="rect">
            <a:avLst/>
          </a:prstGeom>
        </p:spPr>
      </p:pic>
    </p:spTree>
    <p:extLst>
      <p:ext uri="{BB962C8B-B14F-4D97-AF65-F5344CB8AC3E}">
        <p14:creationId xmlns:p14="http://schemas.microsoft.com/office/powerpoint/2010/main" val="3392153804"/>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p:cSld name="45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4" y="481826"/>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42" indent="-35994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75" indent="-35994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46" indent="-228562">
              <a:buClr>
                <a:schemeClr val="accent2"/>
              </a:buClr>
              <a:buFont typeface="Lexend Deca Light" pitchFamily="2" charset="0"/>
              <a:buChar char="•"/>
              <a:defRPr sz="1800">
                <a:solidFill>
                  <a:schemeClr val="accent2"/>
                </a:solidFill>
                <a:latin typeface="Lexend Deca Light" pitchFamily="2" charset="0"/>
              </a:defRPr>
            </a:lvl3pPr>
            <a:lvl4pPr marL="1079813" indent="-228562">
              <a:buClr>
                <a:schemeClr val="accent1"/>
              </a:buClr>
              <a:buFont typeface="Arial" panose="020B0604020202020204" pitchFamily="34" charset="0"/>
              <a:buChar char="•"/>
              <a:defRPr sz="1800">
                <a:solidFill>
                  <a:schemeClr val="accent2"/>
                </a:solidFill>
                <a:latin typeface="Lexend Deca Light" pitchFamily="2" charset="0"/>
              </a:defRPr>
            </a:lvl4pPr>
            <a:lvl5pPr marL="125977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6" y="429557"/>
            <a:ext cx="1327681" cy="537023"/>
          </a:xfrm>
          <a:prstGeom prst="rect">
            <a:avLst/>
          </a:prstGeom>
        </p:spPr>
      </p:pic>
    </p:spTree>
    <p:extLst>
      <p:ext uri="{BB962C8B-B14F-4D97-AF65-F5344CB8AC3E}">
        <p14:creationId xmlns:p14="http://schemas.microsoft.com/office/powerpoint/2010/main" val="3977098997"/>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p:cSld name="25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0" y="429561"/>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774540894"/>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cSld name="9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05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pPr defTabSz="1219050"/>
            <a:r>
              <a:rPr lang="en-GB">
                <a:solidFill>
                  <a:srgbClr val="E32313"/>
                </a:solidFill>
              </a:rPr>
              <a:t>Circularity in Waste: Flooring &amp; Carpet Recycling</a:t>
            </a:r>
            <a:endParaRPr lang="en-US">
              <a:solidFill>
                <a:srgbClr val="FFFFFF"/>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p:nvPicPr>
        <p:blipFill>
          <a:blip r:embed="rId3"/>
          <a:srcRect/>
          <a:stretch/>
        </p:blipFill>
        <p:spPr>
          <a:xfrm>
            <a:off x="10429334" y="429555"/>
            <a:ext cx="1327681" cy="537023"/>
          </a:xfrm>
          <a:prstGeom prst="rect">
            <a:avLst/>
          </a:prstGeom>
        </p:spPr>
      </p:pic>
    </p:spTree>
    <p:extLst>
      <p:ext uri="{BB962C8B-B14F-4D97-AF65-F5344CB8AC3E}">
        <p14:creationId xmlns:p14="http://schemas.microsoft.com/office/powerpoint/2010/main" val="1003309338"/>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29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pPr defTabSz="1219050"/>
            <a:r>
              <a:rPr lang="en-GB">
                <a:solidFill>
                  <a:srgbClr val="E32313"/>
                </a:solidFill>
              </a:rPr>
              <a:t>Circularity in Waste: Flooring &amp; Carpet Recycling</a:t>
            </a:r>
            <a:endParaRPr lang="en-US">
              <a:solidFill>
                <a:srgbClr val="051240"/>
              </a:solidFill>
            </a:endParaRPr>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pPr defTabSz="1219050"/>
            <a:fld id="{E18DFD11-3BD1-F442-9271-8CCC1C37CFFF}" type="slidenum">
              <a:rPr lang="en-US" smtClean="0">
                <a:solidFill>
                  <a:srgbClr val="E32313"/>
                </a:solidFill>
              </a:rPr>
              <a:pPr defTabSz="1219050"/>
              <a:t>‹#›</a:t>
            </a:fld>
            <a:endParaRPr lang="en-US">
              <a:solidFill>
                <a:srgbClr val="E32313"/>
              </a:solidFill>
            </a:endParaRPr>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4" y="429555"/>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0"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5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20" indent="-25196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93" indent="-25196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007" indent="-28571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64"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406607789"/>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12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8" y="1604449"/>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304" indent="-365662">
              <a:buClr>
                <a:schemeClr val="accent1"/>
              </a:buClr>
              <a:buFont typeface="Wingdings 3" panose="05040102010807070707" pitchFamily="18" charset="2"/>
              <a:buChar char=""/>
              <a:defRPr sz="2133">
                <a:solidFill>
                  <a:schemeClr val="accent2"/>
                </a:solidFill>
              </a:defRPr>
            </a:lvl2pPr>
            <a:lvl3pPr marL="1096947" indent="-304704">
              <a:buClr>
                <a:schemeClr val="accent1"/>
              </a:buClr>
              <a:buFont typeface="Wingdings 3" panose="05040102010807070707" pitchFamily="18" charset="2"/>
              <a:buChar char=""/>
              <a:defRPr sz="1867">
                <a:solidFill>
                  <a:schemeClr val="accent2"/>
                </a:solidFill>
              </a:defRPr>
            </a:lvl3pPr>
            <a:lvl4pPr marL="1462606" indent="-304704">
              <a:buClr>
                <a:schemeClr val="accent1"/>
              </a:buClr>
              <a:buFont typeface="Wingdings 3" panose="05040102010807070707" pitchFamily="18" charset="2"/>
              <a:buChar char=""/>
              <a:defRPr sz="1867">
                <a:solidFill>
                  <a:schemeClr val="accent2"/>
                </a:solidFill>
              </a:defRPr>
            </a:lvl4pPr>
            <a:lvl5pPr marL="1828256" indent="-304704">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8" y="368989"/>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921862207"/>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p:cSld name="34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0"/>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4"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73" indent="0">
              <a:buNone/>
              <a:defRPr/>
            </a:lvl3pPr>
            <a:lvl4pPr marL="1371260" indent="0">
              <a:buNone/>
              <a:defRPr/>
            </a:lvl4pPr>
            <a:lvl5pPr marL="1828346"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40" y="429561"/>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8"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67" indent="-25194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21" indent="-25194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911" indent="-28568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661430689"/>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p:cSld name="54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9"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10" indent="-35991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03" indent="-35991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58" indent="-228541">
              <a:buClr>
                <a:schemeClr val="accent2"/>
              </a:buClr>
              <a:buFont typeface="Lexend Deca Light" pitchFamily="2" charset="0"/>
              <a:buChar char="•"/>
              <a:defRPr sz="1800">
                <a:solidFill>
                  <a:schemeClr val="accent2"/>
                </a:solidFill>
                <a:latin typeface="Lexend Deca Light" pitchFamily="2" charset="0"/>
              </a:defRPr>
            </a:lvl3pPr>
            <a:lvl4pPr marL="1079706" indent="-228541">
              <a:buClr>
                <a:schemeClr val="accent1"/>
              </a:buClr>
              <a:buFont typeface="Arial" panose="020B0604020202020204" pitchFamily="34" charset="0"/>
              <a:buChar char="•"/>
              <a:defRPr sz="1800">
                <a:solidFill>
                  <a:schemeClr val="accent2"/>
                </a:solidFill>
                <a:latin typeface="Lexend Deca Light" pitchFamily="2" charset="0"/>
              </a:defRPr>
            </a:lvl4pPr>
            <a:lvl5pPr marL="1259651">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41" y="429562"/>
            <a:ext cx="1327681" cy="537023"/>
          </a:xfrm>
          <a:prstGeom prst="rect">
            <a:avLst/>
          </a:prstGeom>
        </p:spPr>
      </p:pic>
    </p:spTree>
    <p:extLst>
      <p:ext uri="{BB962C8B-B14F-4D97-AF65-F5344CB8AC3E}">
        <p14:creationId xmlns:p14="http://schemas.microsoft.com/office/powerpoint/2010/main" val="3515101362"/>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p:cSld name="28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1" y="429562"/>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7"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50"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9124933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32" y="429553"/>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0406995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p:cSld name="26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1" y="429562"/>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50"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746847323"/>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p:cSld name="33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5"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50" indent="0">
              <a:buNone/>
              <a:defRPr/>
            </a:lvl3pPr>
            <a:lvl4pPr marL="1371226" indent="0">
              <a:buNone/>
              <a:defRPr/>
            </a:lvl4pPr>
            <a:lvl5pPr marL="1828301"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41" y="429562"/>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398099430"/>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p:cSld name="26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41" y="429562"/>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887933005"/>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p:cSld name="26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41" y="429562"/>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538075519"/>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53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22"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894" indent="-35989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767" indent="-35989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14" indent="-228530">
              <a:buClr>
                <a:schemeClr val="accent2"/>
              </a:buClr>
              <a:buFont typeface="Lexend Deca Light" pitchFamily="2" charset="0"/>
              <a:buChar char="•"/>
              <a:defRPr sz="1800">
                <a:solidFill>
                  <a:schemeClr val="accent2"/>
                </a:solidFill>
                <a:latin typeface="Lexend Deca Light" pitchFamily="2" charset="0"/>
              </a:defRPr>
            </a:lvl3pPr>
            <a:lvl4pPr marL="1079653" indent="-228530">
              <a:buClr>
                <a:schemeClr val="accent1"/>
              </a:buClr>
              <a:buFont typeface="Arial" panose="020B0604020202020204" pitchFamily="34" charset="0"/>
              <a:buChar char="•"/>
              <a:defRPr sz="1800">
                <a:solidFill>
                  <a:schemeClr val="accent2"/>
                </a:solidFill>
                <a:latin typeface="Lexend Deca Light" pitchFamily="2" charset="0"/>
              </a:defRPr>
            </a:lvl4pPr>
            <a:lvl5pPr marL="125958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4" y="429565"/>
            <a:ext cx="1327681" cy="537023"/>
          </a:xfrm>
          <a:prstGeom prst="rect">
            <a:avLst/>
          </a:prstGeom>
        </p:spPr>
      </p:pic>
    </p:spTree>
    <p:extLst>
      <p:ext uri="{BB962C8B-B14F-4D97-AF65-F5344CB8AC3E}">
        <p14:creationId xmlns:p14="http://schemas.microsoft.com/office/powerpoint/2010/main" val="2436256865"/>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27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4" y="429565"/>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20"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05"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433379673"/>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25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4" y="429565"/>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05"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552138387"/>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27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4" y="429565"/>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1343490620"/>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32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8"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05" indent="0">
              <a:buNone/>
              <a:defRPr/>
            </a:lvl3pPr>
            <a:lvl4pPr marL="1371158" indent="0">
              <a:buNone/>
              <a:defRPr/>
            </a:lvl4pPr>
            <a:lvl5pPr marL="1828210"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44" y="429565"/>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523062117"/>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25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44" y="429565"/>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9539165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2"/>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32" y="429553"/>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66"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47" indent="-25197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29" indent="-25197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055" indent="-28572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998565901"/>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25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44" y="429565"/>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659611998"/>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52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9"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10" indent="-35991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03" indent="-35991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58" indent="-228541">
              <a:buClr>
                <a:schemeClr val="accent2"/>
              </a:buClr>
              <a:buFont typeface="Lexend Deca Light" pitchFamily="2" charset="0"/>
              <a:buChar char="•"/>
              <a:defRPr sz="1800">
                <a:solidFill>
                  <a:schemeClr val="accent2"/>
                </a:solidFill>
                <a:latin typeface="Lexend Deca Light" pitchFamily="2" charset="0"/>
              </a:defRPr>
            </a:lvl3pPr>
            <a:lvl4pPr marL="1079706" indent="-228541">
              <a:buClr>
                <a:schemeClr val="accent1"/>
              </a:buClr>
              <a:buFont typeface="Arial" panose="020B0604020202020204" pitchFamily="34" charset="0"/>
              <a:buChar char="•"/>
              <a:defRPr sz="1800">
                <a:solidFill>
                  <a:schemeClr val="accent2"/>
                </a:solidFill>
                <a:latin typeface="Lexend Deca Light" pitchFamily="2" charset="0"/>
              </a:defRPr>
            </a:lvl4pPr>
            <a:lvl5pPr marL="1259651">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1" y="429562"/>
            <a:ext cx="1327681" cy="537023"/>
          </a:xfrm>
          <a:prstGeom prst="rect">
            <a:avLst/>
          </a:prstGeom>
        </p:spPr>
      </p:pic>
    </p:spTree>
    <p:extLst>
      <p:ext uri="{BB962C8B-B14F-4D97-AF65-F5344CB8AC3E}">
        <p14:creationId xmlns:p14="http://schemas.microsoft.com/office/powerpoint/2010/main" val="2852112337"/>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userDrawn="1">
  <p:cSld name="31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7"/>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2" y="568130"/>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90"/>
            <a:ext cx="5537200" cy="4268047"/>
          </a:xfrm>
          <a:prstGeom prst="rect">
            <a:avLst/>
          </a:prstGeom>
        </p:spPr>
        <p:txBody>
          <a:bodyPr/>
          <a:lstStyle>
            <a:lvl1pPr marL="380878" indent="-380878">
              <a:lnSpc>
                <a:spcPct val="150000"/>
              </a:lnSpc>
              <a:buClr>
                <a:schemeClr val="accent1"/>
              </a:buClr>
              <a:buFont typeface="Wingdings 3" panose="05040102010807070707" pitchFamily="18" charset="2"/>
              <a:buChar char=""/>
              <a:defRPr sz="2400">
                <a:solidFill>
                  <a:schemeClr val="accent2"/>
                </a:solidFill>
              </a:defRPr>
            </a:lvl1pPr>
            <a:lvl2pPr marL="731286" indent="-365654">
              <a:buClr>
                <a:schemeClr val="accent1"/>
              </a:buClr>
              <a:buFont typeface="Wingdings 3" panose="05040102010807070707" pitchFamily="18" charset="2"/>
              <a:buChar char=""/>
              <a:defRPr sz="2133">
                <a:solidFill>
                  <a:schemeClr val="accent2"/>
                </a:solidFill>
              </a:defRPr>
            </a:lvl2pPr>
            <a:lvl3pPr marL="1096919" indent="-304696">
              <a:buClr>
                <a:schemeClr val="accent1"/>
              </a:buClr>
              <a:buFont typeface="Wingdings 3" panose="05040102010807070707" pitchFamily="18" charset="2"/>
              <a:buChar char=""/>
              <a:defRPr sz="1867">
                <a:solidFill>
                  <a:schemeClr val="accent2"/>
                </a:solidFill>
              </a:defRPr>
            </a:lvl3pPr>
            <a:lvl4pPr marL="1462570" indent="-304696">
              <a:buClr>
                <a:schemeClr val="accent1"/>
              </a:buClr>
              <a:buFont typeface="Wingdings 3" panose="05040102010807070707" pitchFamily="18" charset="2"/>
              <a:buChar char=""/>
              <a:defRPr sz="1867">
                <a:solidFill>
                  <a:schemeClr val="accent2"/>
                </a:solidFill>
              </a:defRPr>
            </a:lvl4pPr>
            <a:lvl5pPr marL="1828210" indent="-304696">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273086623"/>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userDrawn="1">
  <p:cSld name="12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286" indent="-365654">
              <a:buClr>
                <a:schemeClr val="accent1"/>
              </a:buClr>
              <a:buFont typeface="Wingdings 3" panose="05040102010807070707" pitchFamily="18" charset="2"/>
              <a:buChar char=""/>
              <a:defRPr sz="2133">
                <a:solidFill>
                  <a:schemeClr val="accent2"/>
                </a:solidFill>
              </a:defRPr>
            </a:lvl2pPr>
            <a:lvl3pPr marL="1096919" indent="-304696">
              <a:buClr>
                <a:schemeClr val="accent1"/>
              </a:buClr>
              <a:buFont typeface="Wingdings 3" panose="05040102010807070707" pitchFamily="18" charset="2"/>
              <a:buChar char=""/>
              <a:defRPr sz="1867">
                <a:solidFill>
                  <a:schemeClr val="accent2"/>
                </a:solidFill>
              </a:defRPr>
            </a:lvl3pPr>
            <a:lvl4pPr marL="1462570" indent="-304696">
              <a:buClr>
                <a:schemeClr val="accent1"/>
              </a:buClr>
              <a:buFont typeface="Wingdings 3" panose="05040102010807070707" pitchFamily="18" charset="2"/>
              <a:buChar char=""/>
              <a:defRPr sz="1867">
                <a:solidFill>
                  <a:schemeClr val="accent2"/>
                </a:solidFill>
              </a:defRPr>
            </a:lvl4pPr>
            <a:lvl5pPr marL="1828210" indent="-304696">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0" y="368990"/>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1074157046"/>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userDrawn="1">
  <p:cSld name="12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878" indent="-380878">
              <a:buClr>
                <a:schemeClr val="accent1"/>
              </a:buClr>
              <a:buFont typeface="Wingdings 3" panose="05040102010807070707" pitchFamily="18" charset="2"/>
              <a:buChar char=""/>
              <a:defRPr sz="1867">
                <a:solidFill>
                  <a:schemeClr val="accent2"/>
                </a:solidFill>
              </a:defRPr>
            </a:lvl1pPr>
            <a:lvl2pPr marL="731286" indent="-365654">
              <a:buClr>
                <a:schemeClr val="accent1"/>
              </a:buClr>
              <a:buFont typeface="Wingdings 3" panose="05040102010807070707" pitchFamily="18" charset="2"/>
              <a:buChar char=""/>
              <a:defRPr sz="2133">
                <a:solidFill>
                  <a:schemeClr val="accent2"/>
                </a:solidFill>
              </a:defRPr>
            </a:lvl2pPr>
            <a:lvl3pPr marL="1096919" indent="-304696">
              <a:buClr>
                <a:schemeClr val="accent1"/>
              </a:buClr>
              <a:buFont typeface="Wingdings 3" panose="05040102010807070707" pitchFamily="18" charset="2"/>
              <a:buChar char=""/>
              <a:defRPr sz="1867">
                <a:solidFill>
                  <a:schemeClr val="accent2"/>
                </a:solidFill>
              </a:defRPr>
            </a:lvl3pPr>
            <a:lvl4pPr marL="1462570" indent="-304696">
              <a:buClr>
                <a:schemeClr val="accent1"/>
              </a:buClr>
              <a:buFont typeface="Wingdings 3" panose="05040102010807070707" pitchFamily="18" charset="2"/>
              <a:buChar char=""/>
              <a:defRPr sz="1867">
                <a:solidFill>
                  <a:schemeClr val="accent2"/>
                </a:solidFill>
              </a:defRPr>
            </a:lvl4pPr>
            <a:lvl5pPr marL="1828210" indent="-304696">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0" y="368990"/>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815857510"/>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cSld name="22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29"/>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32"/>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18"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854" marR="0" lvl="3" indent="-251926"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774" marR="0" lvl="4" indent="-251926"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3848"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0912"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11" y="1612578"/>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128"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4294279617"/>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userDrawn="1">
  <p:cSld name="11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1"/>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34" indent="-25193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66" indent="-25193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794" indent="-25193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62"/>
            <a:ext cx="1329456" cy="537023"/>
          </a:xfrm>
          <a:prstGeom prst="rect">
            <a:avLst/>
          </a:prstGeom>
        </p:spPr>
      </p:pic>
    </p:spTree>
    <p:extLst>
      <p:ext uri="{BB962C8B-B14F-4D97-AF65-F5344CB8AC3E}">
        <p14:creationId xmlns:p14="http://schemas.microsoft.com/office/powerpoint/2010/main" val="3476326097"/>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73"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87"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4286170431"/>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
  <p:cSld name="2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47" indent="0" algn="ctr">
              <a:buNone/>
              <a:defRPr sz="2000"/>
            </a:lvl2pPr>
            <a:lvl3pPr marL="914105" indent="0" algn="ctr">
              <a:buNone/>
              <a:defRPr sz="1800"/>
            </a:lvl3pPr>
            <a:lvl4pPr marL="1371158" indent="0" algn="ctr">
              <a:buNone/>
              <a:defRPr sz="1600"/>
            </a:lvl4pPr>
            <a:lvl5pPr marL="1828210" indent="0" algn="ctr">
              <a:buNone/>
              <a:defRPr sz="1600"/>
            </a:lvl5pPr>
            <a:lvl6pPr marL="2285270" indent="0" algn="ctr">
              <a:buNone/>
              <a:defRPr sz="1600"/>
            </a:lvl6pPr>
            <a:lvl7pPr marL="2742314" indent="0" algn="ctr">
              <a:buNone/>
              <a:defRPr sz="1600"/>
            </a:lvl7pPr>
            <a:lvl8pPr marL="3199360" indent="0" algn="ctr">
              <a:buNone/>
              <a:defRPr sz="1600"/>
            </a:lvl8pPr>
            <a:lvl9pPr marL="3656407"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114901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9.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85" y="422139"/>
            <a:ext cx="7452783" cy="319087"/>
          </a:xfrm>
          <a:prstGeom prst="rect">
            <a:avLst/>
          </a:prstGeom>
        </p:spPr>
        <p:txBody>
          <a:bodyPr/>
          <a:lstStyle>
            <a:lvl1pPr marL="0" marR="0" indent="0" algn="l" defTabSz="914173"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173"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65" y="914403"/>
            <a:ext cx="11633199" cy="1966913"/>
          </a:xfrm>
          <a:prstGeom prst="rect">
            <a:avLst/>
          </a:prstGeom>
        </p:spPr>
        <p:txBody>
          <a:bodyPr/>
          <a:lstStyle>
            <a:lvl1pPr marL="0" marR="0" indent="0" algn="l" defTabSz="914173" rtl="0" eaLnBrk="1" fontAlgn="base" latinLnBrk="0" hangingPunct="1">
              <a:lnSpc>
                <a:spcPct val="100000"/>
              </a:lnSpc>
              <a:spcBef>
                <a:spcPct val="20000"/>
              </a:spcBef>
              <a:spcAft>
                <a:spcPct val="0"/>
              </a:spcAft>
              <a:buClrTx/>
              <a:buSzTx/>
              <a:buFontTx/>
              <a:buNone/>
              <a:tabLst/>
              <a:defRPr/>
            </a:lvl1pPr>
          </a:lstStyle>
          <a:p>
            <a:pPr marL="0" marR="0" lvl="0" indent="0" algn="l" defTabSz="914173"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15484226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46" y="1604437"/>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66" indent="-365734">
              <a:buClr>
                <a:schemeClr val="accent1"/>
              </a:buClr>
              <a:buFont typeface="Wingdings 3" panose="05040102010807070707" pitchFamily="18" charset="2"/>
              <a:buChar char=""/>
              <a:defRPr sz="2133">
                <a:solidFill>
                  <a:schemeClr val="accent2"/>
                </a:solidFill>
              </a:defRPr>
            </a:lvl2pPr>
            <a:lvl3pPr marL="1097199" indent="-304776">
              <a:buClr>
                <a:schemeClr val="accent1"/>
              </a:buClr>
              <a:buFont typeface="Wingdings 3" panose="05040102010807070707" pitchFamily="18" charset="2"/>
              <a:buChar char=""/>
              <a:defRPr sz="1867">
                <a:solidFill>
                  <a:schemeClr val="accent2"/>
                </a:solidFill>
              </a:defRPr>
            </a:lvl3pPr>
            <a:lvl4pPr marL="1462930" indent="-304776">
              <a:buClr>
                <a:schemeClr val="accent1"/>
              </a:buClr>
              <a:buFont typeface="Wingdings 3" panose="05040102010807070707" pitchFamily="18" charset="2"/>
              <a:buChar char=""/>
              <a:defRPr sz="1867">
                <a:solidFill>
                  <a:schemeClr val="accent2"/>
                </a:solidFill>
              </a:defRPr>
            </a:lvl4pPr>
            <a:lvl5pPr marL="1828664" indent="-304776">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6" y="368977"/>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411096264"/>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blank">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173">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173">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173">
              <a:defRPr/>
            </a:pPr>
            <a:fld id="{82438641-2DE4-41E3-877E-F35A24D71D96}" type="slidenum">
              <a:rPr lang="en-GB" smtClean="0">
                <a:solidFill>
                  <a:srgbClr val="E32313"/>
                </a:solidFill>
              </a:rPr>
              <a:pPr defTabSz="914173">
                <a:defRPr/>
              </a:pPr>
              <a:t>‹#›</a:t>
            </a:fld>
            <a:endParaRPr lang="en-GB">
              <a:solidFill>
                <a:srgbClr val="E32313"/>
              </a:solidFill>
            </a:endParaRPr>
          </a:p>
        </p:txBody>
      </p:sp>
    </p:spTree>
    <p:extLst>
      <p:ext uri="{BB962C8B-B14F-4D97-AF65-F5344CB8AC3E}">
        <p14:creationId xmlns:p14="http://schemas.microsoft.com/office/powerpoint/2010/main" val="2729857698"/>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objTx">
  <p:cSld name="1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4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071" indent="0">
              <a:buNone/>
              <a:defRPr sz="1400"/>
            </a:lvl2pPr>
            <a:lvl3pPr marL="914150" indent="0">
              <a:buNone/>
              <a:defRPr sz="1200"/>
            </a:lvl3pPr>
            <a:lvl4pPr marL="1371226" indent="0">
              <a:buNone/>
              <a:defRPr sz="1000"/>
            </a:lvl4pPr>
            <a:lvl5pPr marL="1828301" indent="0">
              <a:buNone/>
              <a:defRPr sz="1000"/>
            </a:lvl5pPr>
            <a:lvl6pPr marL="2285382" indent="0">
              <a:buNone/>
              <a:defRPr sz="1000"/>
            </a:lvl6pPr>
            <a:lvl7pPr marL="2742450" indent="0">
              <a:buNone/>
              <a:defRPr sz="1000"/>
            </a:lvl7pPr>
            <a:lvl8pPr marL="3199520" indent="0">
              <a:buNone/>
              <a:defRPr sz="1000"/>
            </a:lvl8pPr>
            <a:lvl9pPr marL="3656591"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673550787"/>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21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1"/>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18"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34" indent="-25193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66" indent="-25193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794" indent="-25193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62"/>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3939976389"/>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11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46"/>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8" y="1604449"/>
            <a:ext cx="10146631" cy="4474633"/>
          </a:xfrm>
          <a:prstGeom prst="rect">
            <a:avLst/>
          </a:prstGeom>
        </p:spPr>
        <p:txBody>
          <a:bodyPr/>
          <a:lstStyle>
            <a:lvl1pPr marL="365662" indent="-365662">
              <a:buClr>
                <a:schemeClr val="accent1"/>
              </a:buClr>
              <a:buFont typeface="Wingdings 3" panose="05040102010807070707" pitchFamily="18" charset="2"/>
              <a:buChar char=""/>
              <a:defRPr sz="2400">
                <a:solidFill>
                  <a:schemeClr val="accent2"/>
                </a:solidFill>
              </a:defRPr>
            </a:lvl1pPr>
            <a:lvl2pPr marL="731304" indent="-365662">
              <a:buClr>
                <a:schemeClr val="accent1"/>
              </a:buClr>
              <a:buFont typeface="Wingdings 3" panose="05040102010807070707" pitchFamily="18" charset="2"/>
              <a:buChar char=""/>
              <a:defRPr sz="2133">
                <a:solidFill>
                  <a:schemeClr val="accent2"/>
                </a:solidFill>
              </a:defRPr>
            </a:lvl2pPr>
            <a:lvl3pPr marL="1096947" indent="-304704">
              <a:buClr>
                <a:schemeClr val="accent1"/>
              </a:buClr>
              <a:buFont typeface="Wingdings 3" panose="05040102010807070707" pitchFamily="18" charset="2"/>
              <a:buChar char=""/>
              <a:defRPr sz="1867">
                <a:solidFill>
                  <a:schemeClr val="accent2"/>
                </a:solidFill>
              </a:defRPr>
            </a:lvl3pPr>
            <a:lvl4pPr marL="1462606" indent="-304704">
              <a:buClr>
                <a:schemeClr val="accent1"/>
              </a:buClr>
              <a:buFont typeface="Wingdings 3" panose="05040102010807070707" pitchFamily="18" charset="2"/>
              <a:buChar char=""/>
              <a:defRPr sz="1867">
                <a:solidFill>
                  <a:schemeClr val="accent2"/>
                </a:solidFill>
              </a:defRPr>
            </a:lvl4pPr>
            <a:lvl5pPr marL="1828256" indent="-304704">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98" y="368989"/>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820814156"/>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51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8"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18" indent="-35991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21" indent="-35991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80" indent="-228546">
              <a:buClr>
                <a:schemeClr val="accent2"/>
              </a:buClr>
              <a:buFont typeface="Lexend Deca Light" pitchFamily="2" charset="0"/>
              <a:buChar char="•"/>
              <a:defRPr sz="1800">
                <a:solidFill>
                  <a:schemeClr val="accent2"/>
                </a:solidFill>
                <a:latin typeface="Lexend Deca Light" pitchFamily="2" charset="0"/>
              </a:defRPr>
            </a:lvl3pPr>
            <a:lvl4pPr marL="1079733" indent="-228546">
              <a:buClr>
                <a:schemeClr val="accent1"/>
              </a:buClr>
              <a:buFont typeface="Arial" panose="020B0604020202020204" pitchFamily="34" charset="0"/>
              <a:buChar char="•"/>
              <a:defRPr sz="1800">
                <a:solidFill>
                  <a:schemeClr val="accent2"/>
                </a:solidFill>
                <a:latin typeface="Lexend Deca Light" pitchFamily="2" charset="0"/>
              </a:defRPr>
            </a:lvl4pPr>
            <a:lvl5pPr marL="125968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0" y="429561"/>
            <a:ext cx="1327681" cy="537023"/>
          </a:xfrm>
          <a:prstGeom prst="rect">
            <a:avLst/>
          </a:prstGeom>
        </p:spPr>
      </p:pic>
    </p:spTree>
    <p:extLst>
      <p:ext uri="{BB962C8B-B14F-4D97-AF65-F5344CB8AC3E}">
        <p14:creationId xmlns:p14="http://schemas.microsoft.com/office/powerpoint/2010/main" val="2192210538"/>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30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7"/>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2" y="568130"/>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90"/>
            <a:ext cx="5537200" cy="4268047"/>
          </a:xfrm>
          <a:prstGeom prst="rect">
            <a:avLst/>
          </a:prstGeom>
        </p:spPr>
        <p:txBody>
          <a:bodyPr/>
          <a:lstStyle>
            <a:lvl1pPr marL="380878" indent="-380878">
              <a:lnSpc>
                <a:spcPct val="150000"/>
              </a:lnSpc>
              <a:buClr>
                <a:schemeClr val="accent1"/>
              </a:buClr>
              <a:buFont typeface="Wingdings 3" panose="05040102010807070707" pitchFamily="18" charset="2"/>
              <a:buChar char=""/>
              <a:defRPr sz="2400">
                <a:solidFill>
                  <a:schemeClr val="accent2"/>
                </a:solidFill>
              </a:defRPr>
            </a:lvl1pPr>
            <a:lvl2pPr marL="731286" indent="-365654">
              <a:buClr>
                <a:schemeClr val="accent1"/>
              </a:buClr>
              <a:buFont typeface="Wingdings 3" panose="05040102010807070707" pitchFamily="18" charset="2"/>
              <a:buChar char=""/>
              <a:defRPr sz="2133">
                <a:solidFill>
                  <a:schemeClr val="accent2"/>
                </a:solidFill>
              </a:defRPr>
            </a:lvl2pPr>
            <a:lvl3pPr marL="1096919" indent="-304696">
              <a:buClr>
                <a:schemeClr val="accent1"/>
              </a:buClr>
              <a:buFont typeface="Wingdings 3" panose="05040102010807070707" pitchFamily="18" charset="2"/>
              <a:buChar char=""/>
              <a:defRPr sz="1867">
                <a:solidFill>
                  <a:schemeClr val="accent2"/>
                </a:solidFill>
              </a:defRPr>
            </a:lvl3pPr>
            <a:lvl4pPr marL="1462570" indent="-304696">
              <a:buClr>
                <a:schemeClr val="accent1"/>
              </a:buClr>
              <a:buFont typeface="Wingdings 3" panose="05040102010807070707" pitchFamily="18" charset="2"/>
              <a:buChar char=""/>
              <a:defRPr sz="1867">
                <a:solidFill>
                  <a:schemeClr val="accent2"/>
                </a:solidFill>
              </a:defRPr>
            </a:lvl4pPr>
            <a:lvl5pPr marL="1828210" indent="-304696">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925294129"/>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userDrawn="1">
  <p:cSld name="29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7"/>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2" y="568130"/>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90"/>
            <a:ext cx="5537200" cy="4268047"/>
          </a:xfrm>
          <a:prstGeom prst="rect">
            <a:avLst/>
          </a:prstGeom>
        </p:spPr>
        <p:txBody>
          <a:bodyPr/>
          <a:lstStyle>
            <a:lvl1pPr marL="380878" indent="-380878">
              <a:lnSpc>
                <a:spcPct val="150000"/>
              </a:lnSpc>
              <a:buClr>
                <a:schemeClr val="accent1"/>
              </a:buClr>
              <a:buFont typeface="Wingdings 3" panose="05040102010807070707" pitchFamily="18" charset="2"/>
              <a:buChar char=""/>
              <a:defRPr sz="2400">
                <a:solidFill>
                  <a:schemeClr val="accent2"/>
                </a:solidFill>
              </a:defRPr>
            </a:lvl1pPr>
            <a:lvl2pPr marL="731286" indent="-365654">
              <a:buClr>
                <a:schemeClr val="accent1"/>
              </a:buClr>
              <a:buFont typeface="Wingdings 3" panose="05040102010807070707" pitchFamily="18" charset="2"/>
              <a:buChar char=""/>
              <a:defRPr sz="2133">
                <a:solidFill>
                  <a:schemeClr val="accent2"/>
                </a:solidFill>
              </a:defRPr>
            </a:lvl2pPr>
            <a:lvl3pPr marL="1096919" indent="-304696">
              <a:buClr>
                <a:schemeClr val="accent1"/>
              </a:buClr>
              <a:buFont typeface="Wingdings 3" panose="05040102010807070707" pitchFamily="18" charset="2"/>
              <a:buChar char=""/>
              <a:defRPr sz="1867">
                <a:solidFill>
                  <a:schemeClr val="accent2"/>
                </a:solidFill>
              </a:defRPr>
            </a:lvl3pPr>
            <a:lvl4pPr marL="1462570" indent="-304696">
              <a:buClr>
                <a:schemeClr val="accent1"/>
              </a:buClr>
              <a:buFont typeface="Wingdings 3" panose="05040102010807070707" pitchFamily="18" charset="2"/>
              <a:buChar char=""/>
              <a:defRPr sz="1867">
                <a:solidFill>
                  <a:schemeClr val="accent2"/>
                </a:solidFill>
              </a:defRPr>
            </a:lvl4pPr>
            <a:lvl5pPr marL="1828210" indent="-304696">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043412056"/>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itle">
  <p:cSld name="2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71" indent="0" algn="ctr">
              <a:buNone/>
              <a:defRPr sz="2000"/>
            </a:lvl2pPr>
            <a:lvl3pPr marL="914150" indent="0" algn="ctr">
              <a:buNone/>
              <a:defRPr sz="1800"/>
            </a:lvl3pPr>
            <a:lvl4pPr marL="1371226" indent="0" algn="ctr">
              <a:buNone/>
              <a:defRPr sz="1600"/>
            </a:lvl4pPr>
            <a:lvl5pPr marL="1828301" indent="0" algn="ctr">
              <a:buNone/>
              <a:defRPr sz="1600"/>
            </a:lvl5pPr>
            <a:lvl6pPr marL="2285382" indent="0" algn="ctr">
              <a:buNone/>
              <a:defRPr sz="1600"/>
            </a:lvl6pPr>
            <a:lvl7pPr marL="2742450" indent="0" algn="ctr">
              <a:buNone/>
              <a:defRPr sz="1600"/>
            </a:lvl7pPr>
            <a:lvl8pPr marL="3199520" indent="0" algn="ctr">
              <a:buNone/>
              <a:defRPr sz="1600"/>
            </a:lvl8pPr>
            <a:lvl9pPr marL="3656591"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3967085661"/>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userDrawn="1">
  <p:cSld name="10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071" indent="-457071">
              <a:buFont typeface="Arial" charset="0"/>
              <a:buChar char="•"/>
              <a:defRPr>
                <a:solidFill>
                  <a:schemeClr val="tx2"/>
                </a:solidFill>
              </a:defRPr>
            </a:lvl1pPr>
            <a:lvl2pPr marL="799880" indent="-342810">
              <a:buFont typeface="Arial" charset="0"/>
              <a:buChar char="•"/>
              <a:defRPr>
                <a:solidFill>
                  <a:schemeClr val="tx2"/>
                </a:solidFill>
              </a:defRPr>
            </a:lvl2pPr>
            <a:lvl3pPr marL="1256951" indent="-342810">
              <a:buFont typeface="Arial" charset="0"/>
              <a:buChar char="•"/>
              <a:defRPr>
                <a:solidFill>
                  <a:schemeClr val="tx2"/>
                </a:solidFill>
              </a:defRPr>
            </a:lvl3pPr>
            <a:lvl4pPr marL="1656896" indent="-285677">
              <a:buFont typeface="Arial" charset="0"/>
              <a:buChar char="•"/>
              <a:defRPr>
                <a:solidFill>
                  <a:schemeClr val="tx2"/>
                </a:solidFill>
              </a:defRPr>
            </a:lvl4pPr>
            <a:lvl5pPr marL="2113978" indent="-285677">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57"/>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2794921418"/>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userDrawn="1">
  <p:cSld name="7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29"/>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46" indent="-251946">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90" indent="-251946">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832" indent="-251946">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38" y="429559"/>
            <a:ext cx="1327681" cy="537023"/>
          </a:xfrm>
          <a:prstGeom prst="rect">
            <a:avLst/>
          </a:prstGeom>
        </p:spPr>
      </p:pic>
    </p:spTree>
    <p:extLst>
      <p:ext uri="{BB962C8B-B14F-4D97-AF65-F5344CB8AC3E}">
        <p14:creationId xmlns:p14="http://schemas.microsoft.com/office/powerpoint/2010/main" val="4978040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5"/>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10" y="568118"/>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8"/>
            <a:ext cx="5537200" cy="4268047"/>
          </a:xfrm>
          <a:prstGeom prst="rect">
            <a:avLst/>
          </a:prstGeom>
        </p:spPr>
        <p:txBody>
          <a:bodyPr/>
          <a:lstStyle>
            <a:lvl1pPr marL="380962" indent="-380962">
              <a:lnSpc>
                <a:spcPct val="150000"/>
              </a:lnSpc>
              <a:buClr>
                <a:schemeClr val="accent1"/>
              </a:buClr>
              <a:buFont typeface="Wingdings 3" panose="05040102010807070707" pitchFamily="18" charset="2"/>
              <a:buChar char=""/>
              <a:defRPr sz="2400">
                <a:solidFill>
                  <a:schemeClr val="accent2"/>
                </a:solidFill>
              </a:defRPr>
            </a:lvl1pPr>
            <a:lvl2pPr marL="731448" indent="-365726">
              <a:buClr>
                <a:schemeClr val="accent1"/>
              </a:buClr>
              <a:buFont typeface="Wingdings 3" panose="05040102010807070707" pitchFamily="18" charset="2"/>
              <a:buChar char=""/>
              <a:defRPr sz="2133">
                <a:solidFill>
                  <a:schemeClr val="accent2"/>
                </a:solidFill>
              </a:defRPr>
            </a:lvl2pPr>
            <a:lvl3pPr marL="1097171" indent="-304768">
              <a:buClr>
                <a:schemeClr val="accent1"/>
              </a:buClr>
              <a:buFont typeface="Wingdings 3" panose="05040102010807070707" pitchFamily="18" charset="2"/>
              <a:buChar char=""/>
              <a:defRPr sz="1867">
                <a:solidFill>
                  <a:schemeClr val="accent2"/>
                </a:solidFill>
              </a:defRPr>
            </a:lvl3pPr>
            <a:lvl4pPr marL="1462894" indent="-304768">
              <a:buClr>
                <a:schemeClr val="accent1"/>
              </a:buClr>
              <a:buFont typeface="Wingdings 3" panose="05040102010807070707" pitchFamily="18" charset="2"/>
              <a:buChar char=""/>
              <a:defRPr sz="1867">
                <a:solidFill>
                  <a:schemeClr val="accent2"/>
                </a:solidFill>
              </a:defRPr>
            </a:lvl4pPr>
            <a:lvl5pPr marL="1828618" indent="-304768">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393010705"/>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p:cSld name="50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5" y="481827"/>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34" indent="-35993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57" indent="-35993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24" indent="-228557">
              <a:buClr>
                <a:schemeClr val="accent2"/>
              </a:buClr>
              <a:buFont typeface="Lexend Deca Light" pitchFamily="2" charset="0"/>
              <a:buChar char="•"/>
              <a:defRPr sz="1800">
                <a:solidFill>
                  <a:schemeClr val="accent2"/>
                </a:solidFill>
                <a:latin typeface="Lexend Deca Light" pitchFamily="2" charset="0"/>
              </a:defRPr>
            </a:lvl3pPr>
            <a:lvl4pPr marL="1079786" indent="-228557">
              <a:buClr>
                <a:schemeClr val="accent1"/>
              </a:buClr>
              <a:buFont typeface="Arial" panose="020B0604020202020204" pitchFamily="34" charset="0"/>
              <a:buChar char="•"/>
              <a:defRPr sz="1800">
                <a:solidFill>
                  <a:schemeClr val="accent2"/>
                </a:solidFill>
                <a:latin typeface="Lexend Deca Light" pitchFamily="2" charset="0"/>
              </a:defRPr>
            </a:lvl4pPr>
            <a:lvl5pPr marL="125974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7" y="429558"/>
            <a:ext cx="1327681" cy="537023"/>
          </a:xfrm>
          <a:prstGeom prst="rect">
            <a:avLst/>
          </a:prstGeom>
        </p:spPr>
      </p:pic>
    </p:spTree>
    <p:extLst>
      <p:ext uri="{BB962C8B-B14F-4D97-AF65-F5344CB8AC3E}">
        <p14:creationId xmlns:p14="http://schemas.microsoft.com/office/powerpoint/2010/main" val="3736742064"/>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p:cSld name="26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1" y="429562"/>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1249967355"/>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cSld name="10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02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pPr defTabSz="1219020"/>
            <a:r>
              <a:rPr lang="en-GB">
                <a:solidFill>
                  <a:srgbClr val="E32313"/>
                </a:solidFill>
              </a:rPr>
              <a:t>Circularity in Waste: Flooring &amp; Carpet Recycling</a:t>
            </a:r>
            <a:endParaRPr lang="en-US">
              <a:solidFill>
                <a:srgbClr val="FFFFFF"/>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p:nvPicPr>
        <p:blipFill>
          <a:blip r:embed="rId3"/>
          <a:srcRect/>
          <a:stretch/>
        </p:blipFill>
        <p:spPr>
          <a:xfrm>
            <a:off x="10429336" y="429557"/>
            <a:ext cx="1327681" cy="537023"/>
          </a:xfrm>
          <a:prstGeom prst="rect">
            <a:avLst/>
          </a:prstGeom>
        </p:spPr>
      </p:pic>
    </p:spTree>
    <p:extLst>
      <p:ext uri="{BB962C8B-B14F-4D97-AF65-F5344CB8AC3E}">
        <p14:creationId xmlns:p14="http://schemas.microsoft.com/office/powerpoint/2010/main" val="979456179"/>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userDrawn="1">
  <p:cSld name="32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pPr defTabSz="1219020"/>
            <a:r>
              <a:rPr lang="en-GB">
                <a:solidFill>
                  <a:srgbClr val="E32313"/>
                </a:solidFill>
              </a:rPr>
              <a:t>Circularity in Waste: Flooring &amp; Carpet Recycling</a:t>
            </a:r>
            <a:endParaRPr lang="en-US">
              <a:solidFill>
                <a:srgbClr val="051240"/>
              </a:solidFill>
            </a:endParaRPr>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pPr defTabSz="1219020"/>
            <a:fld id="{E18DFD11-3BD1-F442-9271-8CCC1C37CFFF}" type="slidenum">
              <a:rPr lang="en-US" smtClean="0">
                <a:solidFill>
                  <a:srgbClr val="E32313"/>
                </a:solidFill>
              </a:rPr>
              <a:pPr defTabSz="1219020"/>
              <a:t>‹#›</a:t>
            </a:fld>
            <a:endParaRPr lang="en-US">
              <a:solidFill>
                <a:srgbClr val="E32313"/>
              </a:solidFill>
            </a:endParaRPr>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6"/>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6" y="429557"/>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2"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42"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07" indent="-25195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75" indent="-25195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83" indent="-28570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41"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95466527"/>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3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9" y="1604450"/>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286" indent="-365654">
              <a:buClr>
                <a:schemeClr val="accent1"/>
              </a:buClr>
              <a:buFont typeface="Wingdings 3" panose="05040102010807070707" pitchFamily="18" charset="2"/>
              <a:buChar char=""/>
              <a:defRPr sz="2133">
                <a:solidFill>
                  <a:schemeClr val="accent2"/>
                </a:solidFill>
              </a:defRPr>
            </a:lvl2pPr>
            <a:lvl3pPr marL="1096919" indent="-304696">
              <a:buClr>
                <a:schemeClr val="accent1"/>
              </a:buClr>
              <a:buFont typeface="Wingdings 3" panose="05040102010807070707" pitchFamily="18" charset="2"/>
              <a:buChar char=""/>
              <a:defRPr sz="1867">
                <a:solidFill>
                  <a:schemeClr val="accent2"/>
                </a:solidFill>
              </a:defRPr>
            </a:lvl3pPr>
            <a:lvl4pPr marL="1462570" indent="-304696">
              <a:buClr>
                <a:schemeClr val="accent1"/>
              </a:buClr>
              <a:buFont typeface="Wingdings 3" panose="05040102010807070707" pitchFamily="18" charset="2"/>
              <a:buChar char=""/>
              <a:defRPr sz="1867">
                <a:solidFill>
                  <a:schemeClr val="accent2"/>
                </a:solidFill>
              </a:defRPr>
            </a:lvl4pPr>
            <a:lvl5pPr marL="1828210" indent="-304696">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0" y="368990"/>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221800807"/>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p:cSld name="39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1"/>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5"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50" indent="0">
              <a:buNone/>
              <a:defRPr/>
            </a:lvl3pPr>
            <a:lvl4pPr marL="1371226" indent="0">
              <a:buNone/>
              <a:defRPr/>
            </a:lvl4pPr>
            <a:lvl5pPr marL="1828301"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41" y="429562"/>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10"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53" indent="-25193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803" indent="-25193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87" indent="-28567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589334236"/>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p:cSld name="60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21"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02" indent="-35990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785" indent="-35990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36" indent="-228536">
              <a:buClr>
                <a:schemeClr val="accent2"/>
              </a:buClr>
              <a:buFont typeface="Lexend Deca Light" pitchFamily="2" charset="0"/>
              <a:buChar char="•"/>
              <a:defRPr sz="1800">
                <a:solidFill>
                  <a:schemeClr val="accent2"/>
                </a:solidFill>
                <a:latin typeface="Lexend Deca Light" pitchFamily="2" charset="0"/>
              </a:defRPr>
            </a:lvl3pPr>
            <a:lvl4pPr marL="1079680" indent="-228536">
              <a:buClr>
                <a:schemeClr val="accent1"/>
              </a:buClr>
              <a:buFont typeface="Arial" panose="020B0604020202020204" pitchFamily="34" charset="0"/>
              <a:buChar char="•"/>
              <a:defRPr sz="1800">
                <a:solidFill>
                  <a:schemeClr val="accent2"/>
                </a:solidFill>
                <a:latin typeface="Lexend Deca Light" pitchFamily="2" charset="0"/>
              </a:defRPr>
            </a:lvl4pPr>
            <a:lvl5pPr marL="125961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42" y="429563"/>
            <a:ext cx="1327681" cy="537023"/>
          </a:xfrm>
          <a:prstGeom prst="rect">
            <a:avLst/>
          </a:prstGeom>
        </p:spPr>
      </p:pic>
    </p:spTree>
    <p:extLst>
      <p:ext uri="{BB962C8B-B14F-4D97-AF65-F5344CB8AC3E}">
        <p14:creationId xmlns:p14="http://schemas.microsoft.com/office/powerpoint/2010/main" val="1633190752"/>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p:cSld name="31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2" y="429563"/>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8"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28"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601705479"/>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p:cSld name="28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2" y="429563"/>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28"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664146087"/>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p:cSld name="38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7"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28" indent="0">
              <a:buNone/>
              <a:defRPr/>
            </a:lvl3pPr>
            <a:lvl4pPr marL="1371192" indent="0">
              <a:buNone/>
              <a:defRPr/>
            </a:lvl4pPr>
            <a:lvl5pPr marL="1828256"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42" y="429563"/>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0570882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48" indent="-365726">
              <a:buClr>
                <a:schemeClr val="accent1"/>
              </a:buClr>
              <a:buFont typeface="Wingdings 3" panose="05040102010807070707" pitchFamily="18" charset="2"/>
              <a:buChar char=""/>
              <a:defRPr sz="2133">
                <a:solidFill>
                  <a:schemeClr val="accent2"/>
                </a:solidFill>
              </a:defRPr>
            </a:lvl2pPr>
            <a:lvl3pPr marL="1097171" indent="-304768">
              <a:buClr>
                <a:schemeClr val="accent1"/>
              </a:buClr>
              <a:buFont typeface="Wingdings 3" panose="05040102010807070707" pitchFamily="18" charset="2"/>
              <a:buChar char=""/>
              <a:defRPr sz="1867">
                <a:solidFill>
                  <a:schemeClr val="accent2"/>
                </a:solidFill>
              </a:defRPr>
            </a:lvl3pPr>
            <a:lvl4pPr marL="1462894" indent="-304768">
              <a:buClr>
                <a:schemeClr val="accent1"/>
              </a:buClr>
              <a:buFont typeface="Wingdings 3" panose="05040102010807070707" pitchFamily="18" charset="2"/>
              <a:buChar char=""/>
              <a:defRPr sz="1867">
                <a:solidFill>
                  <a:schemeClr val="accent2"/>
                </a:solidFill>
              </a:defRPr>
            </a:lvl4pPr>
            <a:lvl5pPr marL="1828618" indent="-304768">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8" y="368978"/>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1258686637"/>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p:cSld name="28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42" y="429563"/>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765835744"/>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p:cSld name="28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42" y="429563"/>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762857201"/>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59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23"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886" indent="-35988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749" indent="-35988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692" indent="-228525">
              <a:buClr>
                <a:schemeClr val="accent2"/>
              </a:buClr>
              <a:buFont typeface="Lexend Deca Light" pitchFamily="2" charset="0"/>
              <a:buChar char="•"/>
              <a:defRPr sz="1800">
                <a:solidFill>
                  <a:schemeClr val="accent2"/>
                </a:solidFill>
                <a:latin typeface="Lexend Deca Light" pitchFamily="2" charset="0"/>
              </a:defRPr>
            </a:lvl3pPr>
            <a:lvl4pPr marL="1079626" indent="-228525">
              <a:buClr>
                <a:schemeClr val="accent1"/>
              </a:buClr>
              <a:buFont typeface="Arial" panose="020B0604020202020204" pitchFamily="34" charset="0"/>
              <a:buChar char="•"/>
              <a:defRPr sz="1800">
                <a:solidFill>
                  <a:schemeClr val="accent2"/>
                </a:solidFill>
                <a:latin typeface="Lexend Deca Light" pitchFamily="2" charset="0"/>
              </a:defRPr>
            </a:lvl4pPr>
            <a:lvl5pPr marL="125955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5" y="429566"/>
            <a:ext cx="1327681" cy="537023"/>
          </a:xfrm>
          <a:prstGeom prst="rect">
            <a:avLst/>
          </a:prstGeom>
        </p:spPr>
      </p:pic>
    </p:spTree>
    <p:extLst>
      <p:ext uri="{BB962C8B-B14F-4D97-AF65-F5344CB8AC3E}">
        <p14:creationId xmlns:p14="http://schemas.microsoft.com/office/powerpoint/2010/main" val="2208324245"/>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30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5" y="429566"/>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21"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886" indent="-25191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13" indent="-25191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49" indent="-25191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15" indent="-28565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082"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692329739"/>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27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5" y="429566"/>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886" indent="-25191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13" indent="-251916">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49" indent="-251916">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15" indent="-28565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082"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3614408750"/>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29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5" y="429566"/>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86" indent="-25191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13" indent="-25191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49" indent="-25191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15" indent="-28565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1389770742"/>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37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9"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082" indent="0">
              <a:buNone/>
              <a:defRPr/>
            </a:lvl3pPr>
            <a:lvl4pPr marL="1371124" indent="0">
              <a:buNone/>
              <a:defRPr/>
            </a:lvl4pPr>
            <a:lvl5pPr marL="1828165"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45" y="429566"/>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86" indent="-25191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13" indent="-25191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49" indent="-25191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15" indent="-28565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391484240"/>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27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45" y="429566"/>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86" indent="-25191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13" indent="-25191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49" indent="-25191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15" indent="-28565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903048764"/>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27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5"/>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45" y="429566"/>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86" indent="-25191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13" indent="-251916">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49" indent="-251916">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15" indent="-28565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914771164"/>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58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21"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02" indent="-35990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785" indent="-35990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36" indent="-228536">
              <a:buClr>
                <a:schemeClr val="accent2"/>
              </a:buClr>
              <a:buFont typeface="Lexend Deca Light" pitchFamily="2" charset="0"/>
              <a:buChar char="•"/>
              <a:defRPr sz="1800">
                <a:solidFill>
                  <a:schemeClr val="accent2"/>
                </a:solidFill>
                <a:latin typeface="Lexend Deca Light" pitchFamily="2" charset="0"/>
              </a:defRPr>
            </a:lvl3pPr>
            <a:lvl4pPr marL="1079680" indent="-228536">
              <a:buClr>
                <a:schemeClr val="accent1"/>
              </a:buClr>
              <a:buFont typeface="Arial" panose="020B0604020202020204" pitchFamily="34" charset="0"/>
              <a:buChar char="•"/>
              <a:defRPr sz="1800">
                <a:solidFill>
                  <a:schemeClr val="accent2"/>
                </a:solidFill>
                <a:latin typeface="Lexend Deca Light" pitchFamily="2" charset="0"/>
              </a:defRPr>
            </a:lvl4pPr>
            <a:lvl5pPr marL="125961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2" y="429563"/>
            <a:ext cx="1327681" cy="537023"/>
          </a:xfrm>
          <a:prstGeom prst="rect">
            <a:avLst/>
          </a:prstGeom>
        </p:spPr>
      </p:pic>
    </p:spTree>
    <p:extLst>
      <p:ext uri="{BB962C8B-B14F-4D97-AF65-F5344CB8AC3E}">
        <p14:creationId xmlns:p14="http://schemas.microsoft.com/office/powerpoint/2010/main" val="1224816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_2">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userDrawn="1"/>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pic>
        <p:nvPicPr>
          <p:cNvPr id="5" name="Picture 4">
            <a:extLst>
              <a:ext uri="{FF2B5EF4-FFF2-40B4-BE49-F238E27FC236}">
                <a16:creationId xmlns:a16="http://schemas.microsoft.com/office/drawing/2014/main" id="{0F9C2F10-1273-009E-A386-9E11B73F22BD}"/>
              </a:ext>
            </a:extLst>
          </p:cNvPr>
          <p:cNvPicPr>
            <a:picLocks noChangeAspect="1"/>
          </p:cNvPicPr>
          <p:nvPr userDrawn="1"/>
        </p:nvPicPr>
        <p:blipFill>
          <a:blip r:embed="rId3"/>
          <a:srcRect/>
          <a:stretch/>
        </p:blipFill>
        <p:spPr>
          <a:xfrm>
            <a:off x="10429330" y="429548"/>
            <a:ext cx="1327679" cy="537021"/>
          </a:xfrm>
          <a:prstGeom prst="rect">
            <a:avLst/>
          </a:prstGeom>
        </p:spPr>
      </p:pic>
      <p:sp>
        <p:nvSpPr>
          <p:cNvPr id="4" name="Text Placeholder 10">
            <a:extLst>
              <a:ext uri="{FF2B5EF4-FFF2-40B4-BE49-F238E27FC236}">
                <a16:creationId xmlns:a16="http://schemas.microsoft.com/office/drawing/2014/main" id="{DC310C8B-54F2-5B46-31B2-CE7961BE0414}"/>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spTree>
    <p:extLst>
      <p:ext uri="{BB962C8B-B14F-4D97-AF65-F5344CB8AC3E}">
        <p14:creationId xmlns:p14="http://schemas.microsoft.com/office/powerpoint/2010/main" val="25285739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962" indent="-380962">
              <a:buClr>
                <a:schemeClr val="accent1"/>
              </a:buClr>
              <a:buFont typeface="Wingdings 3" panose="05040102010807070707" pitchFamily="18" charset="2"/>
              <a:buChar char=""/>
              <a:defRPr sz="1867">
                <a:solidFill>
                  <a:schemeClr val="accent2"/>
                </a:solidFill>
              </a:defRPr>
            </a:lvl1pPr>
            <a:lvl2pPr marL="731448" indent="-365726">
              <a:buClr>
                <a:schemeClr val="accent1"/>
              </a:buClr>
              <a:buFont typeface="Wingdings 3" panose="05040102010807070707" pitchFamily="18" charset="2"/>
              <a:buChar char=""/>
              <a:defRPr sz="2133">
                <a:solidFill>
                  <a:schemeClr val="accent2"/>
                </a:solidFill>
              </a:defRPr>
            </a:lvl2pPr>
            <a:lvl3pPr marL="1097171" indent="-304768">
              <a:buClr>
                <a:schemeClr val="accent1"/>
              </a:buClr>
              <a:buFont typeface="Wingdings 3" panose="05040102010807070707" pitchFamily="18" charset="2"/>
              <a:buChar char=""/>
              <a:defRPr sz="1867">
                <a:solidFill>
                  <a:schemeClr val="accent2"/>
                </a:solidFill>
              </a:defRPr>
            </a:lvl3pPr>
            <a:lvl4pPr marL="1462894" indent="-304768">
              <a:buClr>
                <a:schemeClr val="accent1"/>
              </a:buClr>
              <a:buFont typeface="Wingdings 3" panose="05040102010807070707" pitchFamily="18" charset="2"/>
              <a:buChar char=""/>
              <a:defRPr sz="1867">
                <a:solidFill>
                  <a:schemeClr val="accent2"/>
                </a:solidFill>
              </a:defRPr>
            </a:lvl4pPr>
            <a:lvl5pPr marL="1828618" indent="-304768">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8" y="368978"/>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564990069"/>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userDrawn="1">
  <p:cSld name="36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8"/>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4" y="568131"/>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91"/>
            <a:ext cx="5537200" cy="4268047"/>
          </a:xfrm>
          <a:prstGeom prst="rect">
            <a:avLst/>
          </a:prstGeom>
        </p:spPr>
        <p:txBody>
          <a:bodyPr/>
          <a:lstStyle>
            <a:lvl1pPr marL="380869" indent="-380869">
              <a:lnSpc>
                <a:spcPct val="150000"/>
              </a:lnSpc>
              <a:buClr>
                <a:schemeClr val="accent1"/>
              </a:buClr>
              <a:buFont typeface="Wingdings 3" panose="05040102010807070707" pitchFamily="18" charset="2"/>
              <a:buChar char=""/>
              <a:defRPr sz="2400">
                <a:solidFill>
                  <a:schemeClr val="accent2"/>
                </a:solidFill>
              </a:defRPr>
            </a:lvl1pPr>
            <a:lvl2pPr marL="731268" indent="-365646">
              <a:buClr>
                <a:schemeClr val="accent1"/>
              </a:buClr>
              <a:buFont typeface="Wingdings 3" panose="05040102010807070707" pitchFamily="18" charset="2"/>
              <a:buChar char=""/>
              <a:defRPr sz="2133">
                <a:solidFill>
                  <a:schemeClr val="accent2"/>
                </a:solidFill>
              </a:defRPr>
            </a:lvl2pPr>
            <a:lvl3pPr marL="1096891" indent="-304688">
              <a:buClr>
                <a:schemeClr val="accent1"/>
              </a:buClr>
              <a:buFont typeface="Wingdings 3" panose="05040102010807070707" pitchFamily="18" charset="2"/>
              <a:buChar char=""/>
              <a:defRPr sz="1867">
                <a:solidFill>
                  <a:schemeClr val="accent2"/>
                </a:solidFill>
              </a:defRPr>
            </a:lvl3pPr>
            <a:lvl4pPr marL="1462534" indent="-304688">
              <a:buClr>
                <a:schemeClr val="accent1"/>
              </a:buClr>
              <a:buFont typeface="Wingdings 3" panose="05040102010807070707" pitchFamily="18" charset="2"/>
              <a:buChar char=""/>
              <a:defRPr sz="1867">
                <a:solidFill>
                  <a:schemeClr val="accent2"/>
                </a:solidFill>
              </a:defRPr>
            </a:lvl4pPr>
            <a:lvl5pPr marL="1828165" indent="-304688">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80521199"/>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userDrawn="1">
  <p:cSld name="13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268" indent="-365646">
              <a:buClr>
                <a:schemeClr val="accent1"/>
              </a:buClr>
              <a:buFont typeface="Wingdings 3" panose="05040102010807070707" pitchFamily="18" charset="2"/>
              <a:buChar char=""/>
              <a:defRPr sz="2133">
                <a:solidFill>
                  <a:schemeClr val="accent2"/>
                </a:solidFill>
              </a:defRPr>
            </a:lvl2pPr>
            <a:lvl3pPr marL="1096891" indent="-304688">
              <a:buClr>
                <a:schemeClr val="accent1"/>
              </a:buClr>
              <a:buFont typeface="Wingdings 3" panose="05040102010807070707" pitchFamily="18" charset="2"/>
              <a:buChar char=""/>
              <a:defRPr sz="1867">
                <a:solidFill>
                  <a:schemeClr val="accent2"/>
                </a:solidFill>
              </a:defRPr>
            </a:lvl3pPr>
            <a:lvl4pPr marL="1462534" indent="-304688">
              <a:buClr>
                <a:schemeClr val="accent1"/>
              </a:buClr>
              <a:buFont typeface="Wingdings 3" panose="05040102010807070707" pitchFamily="18" charset="2"/>
              <a:buChar char=""/>
              <a:defRPr sz="1867">
                <a:solidFill>
                  <a:schemeClr val="accent2"/>
                </a:solidFill>
              </a:defRPr>
            </a:lvl4pPr>
            <a:lvl5pPr marL="1828165" indent="-304688">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1" y="368992"/>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616118620"/>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userDrawn="1">
  <p:cSld name="13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869" indent="-380869">
              <a:buClr>
                <a:schemeClr val="accent1"/>
              </a:buClr>
              <a:buFont typeface="Wingdings 3" panose="05040102010807070707" pitchFamily="18" charset="2"/>
              <a:buChar char=""/>
              <a:defRPr sz="1867">
                <a:solidFill>
                  <a:schemeClr val="accent2"/>
                </a:solidFill>
              </a:defRPr>
            </a:lvl1pPr>
            <a:lvl2pPr marL="731268" indent="-365646">
              <a:buClr>
                <a:schemeClr val="accent1"/>
              </a:buClr>
              <a:buFont typeface="Wingdings 3" panose="05040102010807070707" pitchFamily="18" charset="2"/>
              <a:buChar char=""/>
              <a:defRPr sz="2133">
                <a:solidFill>
                  <a:schemeClr val="accent2"/>
                </a:solidFill>
              </a:defRPr>
            </a:lvl2pPr>
            <a:lvl3pPr marL="1096891" indent="-304688">
              <a:buClr>
                <a:schemeClr val="accent1"/>
              </a:buClr>
              <a:buFont typeface="Wingdings 3" panose="05040102010807070707" pitchFamily="18" charset="2"/>
              <a:buChar char=""/>
              <a:defRPr sz="1867">
                <a:solidFill>
                  <a:schemeClr val="accent2"/>
                </a:solidFill>
              </a:defRPr>
            </a:lvl3pPr>
            <a:lvl4pPr marL="1462534" indent="-304688">
              <a:buClr>
                <a:schemeClr val="accent1"/>
              </a:buClr>
              <a:buFont typeface="Wingdings 3" panose="05040102010807070707" pitchFamily="18" charset="2"/>
              <a:buChar char=""/>
              <a:defRPr sz="1867">
                <a:solidFill>
                  <a:schemeClr val="accent2"/>
                </a:solidFill>
              </a:defRPr>
            </a:lvl4pPr>
            <a:lvl5pPr marL="1828165" indent="-304688">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1" y="368992"/>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649508075"/>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cSld name="25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30"/>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33"/>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20"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842" marR="0" lvl="3" indent="-251920"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756" marR="0" lvl="4" indent="-251920"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3785"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0838"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13" y="1612579"/>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105"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2234590290"/>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userDrawn="1">
  <p:cSld name="12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3"/>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28" indent="-25192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54" indent="-25192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776" indent="-25192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63"/>
            <a:ext cx="1329456" cy="537023"/>
          </a:xfrm>
          <a:prstGeom prst="rect">
            <a:avLst/>
          </a:prstGeom>
        </p:spPr>
      </p:pic>
    </p:spTree>
    <p:extLst>
      <p:ext uri="{BB962C8B-B14F-4D97-AF65-F5344CB8AC3E}">
        <p14:creationId xmlns:p14="http://schemas.microsoft.com/office/powerpoint/2010/main" val="2527000993"/>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userDrawn="1">
  <p:cSld name="1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5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89"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435130193"/>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506.xml><?xml version="1.0" encoding="utf-8"?>
<p:sldLayout xmlns:a="http://schemas.openxmlformats.org/drawingml/2006/main" xmlns:r="http://schemas.openxmlformats.org/officeDocument/2006/relationships" xmlns:p="http://schemas.openxmlformats.org/presentationml/2006/main" type="title">
  <p:cSld name="2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35" indent="0" algn="ctr">
              <a:buNone/>
              <a:defRPr sz="2000"/>
            </a:lvl2pPr>
            <a:lvl3pPr marL="914082" indent="0" algn="ctr">
              <a:buNone/>
              <a:defRPr sz="1800"/>
            </a:lvl3pPr>
            <a:lvl4pPr marL="1371124" indent="0" algn="ctr">
              <a:buNone/>
              <a:defRPr sz="1600"/>
            </a:lvl4pPr>
            <a:lvl5pPr marL="1828165" indent="0" algn="ctr">
              <a:buNone/>
              <a:defRPr sz="1600"/>
            </a:lvl5pPr>
            <a:lvl6pPr marL="2285214" indent="0" algn="ctr">
              <a:buNone/>
              <a:defRPr sz="1600"/>
            </a:lvl6pPr>
            <a:lvl7pPr marL="2742246" indent="0" algn="ctr">
              <a:buNone/>
              <a:defRPr sz="1600"/>
            </a:lvl7pPr>
            <a:lvl8pPr marL="3199280" indent="0" algn="ctr">
              <a:buNone/>
              <a:defRPr sz="1600"/>
            </a:lvl8pPr>
            <a:lvl9pPr marL="3656315"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74982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7.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86" y="422141"/>
            <a:ext cx="7452783" cy="319087"/>
          </a:xfrm>
          <a:prstGeom prst="rect">
            <a:avLst/>
          </a:prstGeom>
        </p:spPr>
        <p:txBody>
          <a:bodyPr/>
          <a:lstStyle>
            <a:lvl1pPr marL="0" marR="0" indent="0" algn="l" defTabSz="914150"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150"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66" y="914403"/>
            <a:ext cx="11633199" cy="1966913"/>
          </a:xfrm>
          <a:prstGeom prst="rect">
            <a:avLst/>
          </a:prstGeom>
        </p:spPr>
        <p:txBody>
          <a:bodyPr/>
          <a:lstStyle>
            <a:lvl1pPr marL="0" marR="0" indent="0" algn="l" defTabSz="914150" rtl="0" eaLnBrk="1" fontAlgn="base" latinLnBrk="0" hangingPunct="1">
              <a:lnSpc>
                <a:spcPct val="100000"/>
              </a:lnSpc>
              <a:spcBef>
                <a:spcPct val="20000"/>
              </a:spcBef>
              <a:spcAft>
                <a:spcPct val="0"/>
              </a:spcAft>
              <a:buClrTx/>
              <a:buSzTx/>
              <a:buFontTx/>
              <a:buNone/>
              <a:tabLst/>
              <a:defRPr/>
            </a:lvl1pPr>
          </a:lstStyle>
          <a:p>
            <a:pPr marL="0" marR="0" lvl="0" indent="0" algn="l" defTabSz="914150"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1442695440"/>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blank">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150">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150">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150">
              <a:defRPr/>
            </a:pPr>
            <a:fld id="{82438641-2DE4-41E3-877E-F35A24D71D96}" type="slidenum">
              <a:rPr lang="en-GB" smtClean="0">
                <a:solidFill>
                  <a:srgbClr val="E32313"/>
                </a:solidFill>
              </a:rPr>
              <a:pPr defTabSz="914150">
                <a:defRPr/>
              </a:pPr>
              <a:t>‹#›</a:t>
            </a:fld>
            <a:endParaRPr lang="en-GB">
              <a:solidFill>
                <a:srgbClr val="E32313"/>
              </a:solidFill>
            </a:endParaRPr>
          </a:p>
        </p:txBody>
      </p:sp>
    </p:spTree>
    <p:extLst>
      <p:ext uri="{BB962C8B-B14F-4D97-AF65-F5344CB8AC3E}">
        <p14:creationId xmlns:p14="http://schemas.microsoft.com/office/powerpoint/2010/main" val="3382802552"/>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objTx">
  <p:cSld name="12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4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059" indent="0">
              <a:buNone/>
              <a:defRPr sz="1400"/>
            </a:lvl2pPr>
            <a:lvl3pPr marL="914128" indent="0">
              <a:buNone/>
              <a:defRPr sz="1200"/>
            </a:lvl3pPr>
            <a:lvl4pPr marL="1371192" indent="0">
              <a:buNone/>
              <a:defRPr sz="1000"/>
            </a:lvl4pPr>
            <a:lvl5pPr marL="1828256" indent="0">
              <a:buNone/>
              <a:defRPr sz="1000"/>
            </a:lvl5pPr>
            <a:lvl6pPr marL="2285326" indent="0">
              <a:buNone/>
              <a:defRPr sz="1000"/>
            </a:lvl6pPr>
            <a:lvl7pPr marL="2742382" indent="0">
              <a:buNone/>
              <a:defRPr sz="1000"/>
            </a:lvl7pPr>
            <a:lvl8pPr marL="3199440" indent="0">
              <a:buNone/>
              <a:defRPr sz="1000"/>
            </a:lvl8pPr>
            <a:lvl9pPr marL="365649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5437190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17"/>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20"/>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06"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962" marR="0" lvl="3" indent="-251980"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942" marR="0" lvl="4" indent="-251980"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4412"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578"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899" y="1612566"/>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332"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1771774748"/>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userDrawn="1">
  <p:cSld name="24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3"/>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20"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28" indent="-25192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54" indent="-25192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776" indent="-25192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63"/>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833683719"/>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userDrawn="1">
  <p:cSld name="12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48"/>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59" y="1604450"/>
            <a:ext cx="10146631" cy="4474633"/>
          </a:xfrm>
          <a:prstGeom prst="rect">
            <a:avLst/>
          </a:prstGeom>
        </p:spPr>
        <p:txBody>
          <a:bodyPr/>
          <a:lstStyle>
            <a:lvl1pPr marL="365654" indent="-365654">
              <a:buClr>
                <a:schemeClr val="accent1"/>
              </a:buClr>
              <a:buFont typeface="Wingdings 3" panose="05040102010807070707" pitchFamily="18" charset="2"/>
              <a:buChar char=""/>
              <a:defRPr sz="2400">
                <a:solidFill>
                  <a:schemeClr val="accent2"/>
                </a:solidFill>
              </a:defRPr>
            </a:lvl1pPr>
            <a:lvl2pPr marL="731286" indent="-365654">
              <a:buClr>
                <a:schemeClr val="accent1"/>
              </a:buClr>
              <a:buFont typeface="Wingdings 3" panose="05040102010807070707" pitchFamily="18" charset="2"/>
              <a:buChar char=""/>
              <a:defRPr sz="2133">
                <a:solidFill>
                  <a:schemeClr val="accent2"/>
                </a:solidFill>
              </a:defRPr>
            </a:lvl2pPr>
            <a:lvl3pPr marL="1096919" indent="-304696">
              <a:buClr>
                <a:schemeClr val="accent1"/>
              </a:buClr>
              <a:buFont typeface="Wingdings 3" panose="05040102010807070707" pitchFamily="18" charset="2"/>
              <a:buChar char=""/>
              <a:defRPr sz="1867">
                <a:solidFill>
                  <a:schemeClr val="accent2"/>
                </a:solidFill>
              </a:defRPr>
            </a:lvl3pPr>
            <a:lvl4pPr marL="1462570" indent="-304696">
              <a:buClr>
                <a:schemeClr val="accent1"/>
              </a:buClr>
              <a:buFont typeface="Wingdings 3" panose="05040102010807070707" pitchFamily="18" charset="2"/>
              <a:buChar char=""/>
              <a:defRPr sz="1867">
                <a:solidFill>
                  <a:schemeClr val="accent2"/>
                </a:solidFill>
              </a:defRPr>
            </a:lvl4pPr>
            <a:lvl5pPr marL="1828210" indent="-304696">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0" y="368990"/>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430347591"/>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57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9"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10" indent="-359910">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03" indent="-359910">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58" indent="-228541">
              <a:buClr>
                <a:schemeClr val="accent2"/>
              </a:buClr>
              <a:buFont typeface="Lexend Deca Light" pitchFamily="2" charset="0"/>
              <a:buChar char="•"/>
              <a:defRPr sz="1800">
                <a:solidFill>
                  <a:schemeClr val="accent2"/>
                </a:solidFill>
                <a:latin typeface="Lexend Deca Light" pitchFamily="2" charset="0"/>
              </a:defRPr>
            </a:lvl3pPr>
            <a:lvl4pPr marL="1079706" indent="-228541">
              <a:buClr>
                <a:schemeClr val="accent1"/>
              </a:buClr>
              <a:buFont typeface="Arial" panose="020B0604020202020204" pitchFamily="34" charset="0"/>
              <a:buChar char="•"/>
              <a:defRPr sz="1800">
                <a:solidFill>
                  <a:schemeClr val="accent2"/>
                </a:solidFill>
                <a:latin typeface="Lexend Deca Light" pitchFamily="2" charset="0"/>
              </a:defRPr>
            </a:lvl4pPr>
            <a:lvl5pPr marL="1259651">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1" y="429562"/>
            <a:ext cx="1327681" cy="537023"/>
          </a:xfrm>
          <a:prstGeom prst="rect">
            <a:avLst/>
          </a:prstGeom>
        </p:spPr>
      </p:pic>
    </p:spTree>
    <p:extLst>
      <p:ext uri="{BB962C8B-B14F-4D97-AF65-F5344CB8AC3E}">
        <p14:creationId xmlns:p14="http://schemas.microsoft.com/office/powerpoint/2010/main" val="3854203935"/>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35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8"/>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4" y="568131"/>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91"/>
            <a:ext cx="5537200" cy="4268047"/>
          </a:xfrm>
          <a:prstGeom prst="rect">
            <a:avLst/>
          </a:prstGeom>
        </p:spPr>
        <p:txBody>
          <a:bodyPr/>
          <a:lstStyle>
            <a:lvl1pPr marL="380869" indent="-380869">
              <a:lnSpc>
                <a:spcPct val="150000"/>
              </a:lnSpc>
              <a:buClr>
                <a:schemeClr val="accent1"/>
              </a:buClr>
              <a:buFont typeface="Wingdings 3" panose="05040102010807070707" pitchFamily="18" charset="2"/>
              <a:buChar char=""/>
              <a:defRPr sz="2400">
                <a:solidFill>
                  <a:schemeClr val="accent2"/>
                </a:solidFill>
              </a:defRPr>
            </a:lvl1pPr>
            <a:lvl2pPr marL="731268" indent="-365646">
              <a:buClr>
                <a:schemeClr val="accent1"/>
              </a:buClr>
              <a:buFont typeface="Wingdings 3" panose="05040102010807070707" pitchFamily="18" charset="2"/>
              <a:buChar char=""/>
              <a:defRPr sz="2133">
                <a:solidFill>
                  <a:schemeClr val="accent2"/>
                </a:solidFill>
              </a:defRPr>
            </a:lvl2pPr>
            <a:lvl3pPr marL="1096891" indent="-304688">
              <a:buClr>
                <a:schemeClr val="accent1"/>
              </a:buClr>
              <a:buFont typeface="Wingdings 3" panose="05040102010807070707" pitchFamily="18" charset="2"/>
              <a:buChar char=""/>
              <a:defRPr sz="1867">
                <a:solidFill>
                  <a:schemeClr val="accent2"/>
                </a:solidFill>
              </a:defRPr>
            </a:lvl3pPr>
            <a:lvl4pPr marL="1462534" indent="-304688">
              <a:buClr>
                <a:schemeClr val="accent1"/>
              </a:buClr>
              <a:buFont typeface="Wingdings 3" panose="05040102010807070707" pitchFamily="18" charset="2"/>
              <a:buChar char=""/>
              <a:defRPr sz="1867">
                <a:solidFill>
                  <a:schemeClr val="accent2"/>
                </a:solidFill>
              </a:defRPr>
            </a:lvl4pPr>
            <a:lvl5pPr marL="1828165" indent="-304688">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101369332"/>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userDrawn="1">
  <p:cSld name="34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8"/>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4" y="568131"/>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91"/>
            <a:ext cx="5537200" cy="4268047"/>
          </a:xfrm>
          <a:prstGeom prst="rect">
            <a:avLst/>
          </a:prstGeom>
        </p:spPr>
        <p:txBody>
          <a:bodyPr/>
          <a:lstStyle>
            <a:lvl1pPr marL="380869" indent="-380869">
              <a:lnSpc>
                <a:spcPct val="150000"/>
              </a:lnSpc>
              <a:buClr>
                <a:schemeClr val="accent1"/>
              </a:buClr>
              <a:buFont typeface="Wingdings 3" panose="05040102010807070707" pitchFamily="18" charset="2"/>
              <a:buChar char=""/>
              <a:defRPr sz="2400">
                <a:solidFill>
                  <a:schemeClr val="accent2"/>
                </a:solidFill>
              </a:defRPr>
            </a:lvl1pPr>
            <a:lvl2pPr marL="731268" indent="-365646">
              <a:buClr>
                <a:schemeClr val="accent1"/>
              </a:buClr>
              <a:buFont typeface="Wingdings 3" panose="05040102010807070707" pitchFamily="18" charset="2"/>
              <a:buChar char=""/>
              <a:defRPr sz="2133">
                <a:solidFill>
                  <a:schemeClr val="accent2"/>
                </a:solidFill>
              </a:defRPr>
            </a:lvl2pPr>
            <a:lvl3pPr marL="1096891" indent="-304688">
              <a:buClr>
                <a:schemeClr val="accent1"/>
              </a:buClr>
              <a:buFont typeface="Wingdings 3" panose="05040102010807070707" pitchFamily="18" charset="2"/>
              <a:buChar char=""/>
              <a:defRPr sz="1867">
                <a:solidFill>
                  <a:schemeClr val="accent2"/>
                </a:solidFill>
              </a:defRPr>
            </a:lvl3pPr>
            <a:lvl4pPr marL="1462534" indent="-304688">
              <a:buClr>
                <a:schemeClr val="accent1"/>
              </a:buClr>
              <a:buFont typeface="Wingdings 3" panose="05040102010807070707" pitchFamily="18" charset="2"/>
              <a:buChar char=""/>
              <a:defRPr sz="1867">
                <a:solidFill>
                  <a:schemeClr val="accent2"/>
                </a:solidFill>
              </a:defRPr>
            </a:lvl4pPr>
            <a:lvl5pPr marL="1828165" indent="-304688">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2696778104"/>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title">
  <p:cSld name="2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59" indent="0" algn="ctr">
              <a:buNone/>
              <a:defRPr sz="2000"/>
            </a:lvl2pPr>
            <a:lvl3pPr marL="914128" indent="0" algn="ctr">
              <a:buNone/>
              <a:defRPr sz="1800"/>
            </a:lvl3pPr>
            <a:lvl4pPr marL="1371192" indent="0" algn="ctr">
              <a:buNone/>
              <a:defRPr sz="1600"/>
            </a:lvl4pPr>
            <a:lvl5pPr marL="1828256" indent="0" algn="ctr">
              <a:buNone/>
              <a:defRPr sz="1600"/>
            </a:lvl5pPr>
            <a:lvl6pPr marL="2285326" indent="0" algn="ctr">
              <a:buNone/>
              <a:defRPr sz="1600"/>
            </a:lvl6pPr>
            <a:lvl7pPr marL="2742382" indent="0" algn="ctr">
              <a:buNone/>
              <a:defRPr sz="1600"/>
            </a:lvl7pPr>
            <a:lvl8pPr marL="3199440" indent="0" algn="ctr">
              <a:buNone/>
              <a:defRPr sz="1600"/>
            </a:lvl8pPr>
            <a:lvl9pPr marL="365649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2178960203"/>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userDrawn="1">
  <p:cSld name="11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059" indent="-457059">
              <a:buFont typeface="Arial" charset="0"/>
              <a:buChar char="•"/>
              <a:defRPr>
                <a:solidFill>
                  <a:schemeClr val="tx2"/>
                </a:solidFill>
              </a:defRPr>
            </a:lvl1pPr>
            <a:lvl2pPr marL="799860" indent="-342802">
              <a:buFont typeface="Arial" charset="0"/>
              <a:buChar char="•"/>
              <a:defRPr>
                <a:solidFill>
                  <a:schemeClr val="tx2"/>
                </a:solidFill>
              </a:defRPr>
            </a:lvl2pPr>
            <a:lvl3pPr marL="1256919" indent="-342802">
              <a:buFont typeface="Arial" charset="0"/>
              <a:buChar char="•"/>
              <a:defRPr>
                <a:solidFill>
                  <a:schemeClr val="tx2"/>
                </a:solidFill>
              </a:defRPr>
            </a:lvl3pPr>
            <a:lvl4pPr marL="1656855" indent="-285670">
              <a:buFont typeface="Arial" charset="0"/>
              <a:buChar char="•"/>
              <a:defRPr>
                <a:solidFill>
                  <a:schemeClr val="tx2"/>
                </a:solidFill>
              </a:defRPr>
            </a:lvl4pPr>
            <a:lvl5pPr marL="2113926" indent="-285670">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58"/>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2093702571"/>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8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0"/>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40" indent="-251940">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78" indent="-251940">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813" indent="-251940">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40" y="429561"/>
            <a:ext cx="1327681" cy="537023"/>
          </a:xfrm>
          <a:prstGeom prst="rect">
            <a:avLst/>
          </a:prstGeom>
        </p:spPr>
      </p:pic>
    </p:spTree>
    <p:extLst>
      <p:ext uri="{BB962C8B-B14F-4D97-AF65-F5344CB8AC3E}">
        <p14:creationId xmlns:p14="http://schemas.microsoft.com/office/powerpoint/2010/main" val="2657440597"/>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p:cSld name="56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7"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26" indent="-359926">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39" indent="-359926">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802" indent="-228552">
              <a:buClr>
                <a:schemeClr val="accent2"/>
              </a:buClr>
              <a:buFont typeface="Lexend Deca Light" pitchFamily="2" charset="0"/>
              <a:buChar char="•"/>
              <a:defRPr sz="1800">
                <a:solidFill>
                  <a:schemeClr val="accent2"/>
                </a:solidFill>
                <a:latin typeface="Lexend Deca Light" pitchFamily="2" charset="0"/>
              </a:defRPr>
            </a:lvl3pPr>
            <a:lvl4pPr marL="1079760" indent="-228552">
              <a:buClr>
                <a:schemeClr val="accent1"/>
              </a:buClr>
              <a:buFont typeface="Arial" panose="020B0604020202020204" pitchFamily="34" charset="0"/>
              <a:buChar char="•"/>
              <a:defRPr sz="1800">
                <a:solidFill>
                  <a:schemeClr val="accent2"/>
                </a:solidFill>
                <a:latin typeface="Lexend Deca Light" pitchFamily="2" charset="0"/>
              </a:defRPr>
            </a:lvl4pPr>
            <a:lvl5pPr marL="1259715">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38" y="429559"/>
            <a:ext cx="1327681" cy="537023"/>
          </a:xfrm>
          <a:prstGeom prst="rect">
            <a:avLst/>
          </a:prstGeom>
        </p:spPr>
      </p:pic>
    </p:spTree>
    <p:extLst>
      <p:ext uri="{BB962C8B-B14F-4D97-AF65-F5344CB8AC3E}">
        <p14:creationId xmlns:p14="http://schemas.microsoft.com/office/powerpoint/2010/main" val="1408428322"/>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p:cSld name="28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2" y="429563"/>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9601363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88" indent="-25198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74" indent="-25198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62" indent="-25198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0"/>
            <a:ext cx="1329456" cy="537023"/>
          </a:xfrm>
          <a:prstGeom prst="rect">
            <a:avLst/>
          </a:prstGeom>
        </p:spPr>
      </p:pic>
    </p:spTree>
    <p:extLst>
      <p:ext uri="{BB962C8B-B14F-4D97-AF65-F5344CB8AC3E}">
        <p14:creationId xmlns:p14="http://schemas.microsoft.com/office/powerpoint/2010/main" val="3543359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userDrawn="1">
  <p:cSld name="6_Body_8_Partnership">
    <p:bg>
      <p:bgPr>
        <a:solidFill>
          <a:schemeClr val="bg1"/>
        </a:solidFill>
        <a:effectLst/>
      </p:bgPr>
    </p:bg>
    <p:spTree>
      <p:nvGrpSpPr>
        <p:cNvPr id="1" name=""/>
        <p:cNvGrpSpPr/>
        <p:nvPr/>
      </p:nvGrpSpPr>
      <p:grpSpPr>
        <a:xfrm>
          <a:off x="0" y="0"/>
          <a:ext cx="0" cy="0"/>
          <a:chOff x="0" y="0"/>
          <a:chExt cx="0" cy="0"/>
        </a:xfrm>
      </p:grpSpPr>
      <p:pic>
        <p:nvPicPr>
          <p:cNvPr id="2050" name="Picture 2" descr="Dayforce solution by Ceridian HCM, Inc | iCIMS Marketplace">
            <a:extLst>
              <a:ext uri="{FF2B5EF4-FFF2-40B4-BE49-F238E27FC236}">
                <a16:creationId xmlns:a16="http://schemas.microsoft.com/office/drawing/2014/main" id="{16F7EC33-ACC0-6F06-2515-35391CDB29F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001895" y="477116"/>
            <a:ext cx="756000" cy="7560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a:xfrm>
            <a:off x="11148164" y="6181116"/>
            <a:ext cx="706677" cy="365125"/>
          </a:xfrm>
          <a:prstGeom prst="rect">
            <a:avLst/>
          </a:prstGeom>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541641"/>
            <a:ext cx="7920000"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18664F06-775C-ED1D-8736-37AF7B445EA4}"/>
              </a:ext>
            </a:extLst>
          </p:cNvPr>
          <p:cNvPicPr>
            <a:picLocks noChangeAspect="1"/>
          </p:cNvPicPr>
          <p:nvPr userDrawn="1"/>
        </p:nvPicPr>
        <p:blipFill>
          <a:blip r:embed="rId3"/>
          <a:srcRect/>
          <a:stretch/>
        </p:blipFill>
        <p:spPr>
          <a:xfrm>
            <a:off x="9023225" y="570674"/>
            <a:ext cx="1327681" cy="537023"/>
          </a:xfrm>
          <a:prstGeom prst="rect">
            <a:avLst/>
          </a:prstGeom>
        </p:spPr>
      </p:pic>
      <p:cxnSp>
        <p:nvCxnSpPr>
          <p:cNvPr id="8" name="Straight Connector 7">
            <a:extLst>
              <a:ext uri="{FF2B5EF4-FFF2-40B4-BE49-F238E27FC236}">
                <a16:creationId xmlns:a16="http://schemas.microsoft.com/office/drawing/2014/main" id="{0E41D65E-41C6-1D44-315D-7648CCB6B1F3}"/>
              </a:ext>
            </a:extLst>
          </p:cNvPr>
          <p:cNvCxnSpPr>
            <a:cxnSpLocks/>
          </p:cNvCxnSpPr>
          <p:nvPr userDrawn="1"/>
        </p:nvCxnSpPr>
        <p:spPr>
          <a:xfrm>
            <a:off x="10685253" y="533093"/>
            <a:ext cx="0" cy="648243"/>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2240052"/>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cSld name="11_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899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pPr defTabSz="1218990"/>
            <a:r>
              <a:rPr lang="en-GB">
                <a:solidFill>
                  <a:srgbClr val="E32313"/>
                </a:solidFill>
              </a:rPr>
              <a:t>Circularity in Waste: Flooring &amp; Carpet Recycling</a:t>
            </a:r>
            <a:endParaRPr lang="en-US">
              <a:solidFill>
                <a:srgbClr val="FFFFFF"/>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p:nvPicPr>
        <p:blipFill>
          <a:blip r:embed="rId3"/>
          <a:srcRect/>
          <a:stretch/>
        </p:blipFill>
        <p:spPr>
          <a:xfrm>
            <a:off x="10429337" y="429558"/>
            <a:ext cx="1327681" cy="537023"/>
          </a:xfrm>
          <a:prstGeom prst="rect">
            <a:avLst/>
          </a:prstGeom>
        </p:spPr>
      </p:pic>
    </p:spTree>
    <p:extLst>
      <p:ext uri="{BB962C8B-B14F-4D97-AF65-F5344CB8AC3E}">
        <p14:creationId xmlns:p14="http://schemas.microsoft.com/office/powerpoint/2010/main" val="3595111500"/>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userDrawn="1">
  <p:cSld name="35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pPr defTabSz="1218990"/>
            <a:r>
              <a:rPr lang="en-GB">
                <a:solidFill>
                  <a:srgbClr val="E32313"/>
                </a:solidFill>
              </a:rPr>
              <a:t>Circularity in Waste: Flooring &amp; Carpet Recycling</a:t>
            </a:r>
            <a:endParaRPr lang="en-US">
              <a:solidFill>
                <a:srgbClr val="051240"/>
              </a:solidFill>
            </a:endParaRPr>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pPr defTabSz="1218990"/>
            <a:fld id="{E18DFD11-3BD1-F442-9271-8CCC1C37CFFF}" type="slidenum">
              <a:rPr lang="en-US" smtClean="0">
                <a:solidFill>
                  <a:srgbClr val="E32313"/>
                </a:solidFill>
              </a:rPr>
              <a:pPr defTabSz="1218990"/>
              <a:t>‹#›</a:t>
            </a:fld>
            <a:endParaRPr lang="en-US">
              <a:solidFill>
                <a:srgbClr val="E32313"/>
              </a:solidFill>
            </a:endParaRPr>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2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37" y="429558"/>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13"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34"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93" indent="-25195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857" indent="-25195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959" indent="-28569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218"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031865844"/>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14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61" y="1604451"/>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268" indent="-365646">
              <a:buClr>
                <a:schemeClr val="accent1"/>
              </a:buClr>
              <a:buFont typeface="Wingdings 3" panose="05040102010807070707" pitchFamily="18" charset="2"/>
              <a:buChar char=""/>
              <a:defRPr sz="2133">
                <a:solidFill>
                  <a:schemeClr val="accent2"/>
                </a:solidFill>
              </a:defRPr>
            </a:lvl2pPr>
            <a:lvl3pPr marL="1096891" indent="-304688">
              <a:buClr>
                <a:schemeClr val="accent1"/>
              </a:buClr>
              <a:buFont typeface="Wingdings 3" panose="05040102010807070707" pitchFamily="18" charset="2"/>
              <a:buChar char=""/>
              <a:defRPr sz="1867">
                <a:solidFill>
                  <a:schemeClr val="accent2"/>
                </a:solidFill>
              </a:defRPr>
            </a:lvl3pPr>
            <a:lvl4pPr marL="1462534" indent="-304688">
              <a:buClr>
                <a:schemeClr val="accent1"/>
              </a:buClr>
              <a:buFont typeface="Wingdings 3" panose="05040102010807070707" pitchFamily="18" charset="2"/>
              <a:buChar char=""/>
              <a:defRPr sz="1867">
                <a:solidFill>
                  <a:schemeClr val="accent2"/>
                </a:solidFill>
              </a:defRPr>
            </a:lvl4pPr>
            <a:lvl5pPr marL="1828165" indent="-304688">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1" y="368992"/>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317516084"/>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p:cSld name="42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3"/>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7"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28" indent="0">
              <a:buNone/>
              <a:defRPr/>
            </a:lvl3pPr>
            <a:lvl4pPr marL="1371192" indent="0">
              <a:buNone/>
              <a:defRPr/>
            </a:lvl4pPr>
            <a:lvl5pPr marL="1828256"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42" y="429563"/>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02"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40" indent="-25192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85" indent="-25192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63" indent="-28567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229503464"/>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p:cSld name="65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22"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894" indent="-35989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767" indent="-35989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14" indent="-228530">
              <a:buClr>
                <a:schemeClr val="accent2"/>
              </a:buClr>
              <a:buFont typeface="Lexend Deca Light" pitchFamily="2" charset="0"/>
              <a:buChar char="•"/>
              <a:defRPr sz="1800">
                <a:solidFill>
                  <a:schemeClr val="accent2"/>
                </a:solidFill>
                <a:latin typeface="Lexend Deca Light" pitchFamily="2" charset="0"/>
              </a:defRPr>
            </a:lvl3pPr>
            <a:lvl4pPr marL="1079653" indent="-228530">
              <a:buClr>
                <a:schemeClr val="accent1"/>
              </a:buClr>
              <a:buFont typeface="Arial" panose="020B0604020202020204" pitchFamily="34" charset="0"/>
              <a:buChar char="•"/>
              <a:defRPr sz="1800">
                <a:solidFill>
                  <a:schemeClr val="accent2"/>
                </a:solidFill>
                <a:latin typeface="Lexend Deca Light" pitchFamily="2" charset="0"/>
              </a:defRPr>
            </a:lvl4pPr>
            <a:lvl5pPr marL="125958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44" y="429565"/>
            <a:ext cx="1327681" cy="537023"/>
          </a:xfrm>
          <a:prstGeom prst="rect">
            <a:avLst/>
          </a:prstGeom>
        </p:spPr>
      </p:pic>
    </p:spTree>
    <p:extLst>
      <p:ext uri="{BB962C8B-B14F-4D97-AF65-F5344CB8AC3E}">
        <p14:creationId xmlns:p14="http://schemas.microsoft.com/office/powerpoint/2010/main" val="3667035590"/>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p:cSld name="34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4" y="429565"/>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20"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05"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046556994"/>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p:cSld name="30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4" y="429565"/>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105"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872519583"/>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p:cSld name="41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78"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105" indent="0">
              <a:buNone/>
              <a:defRPr/>
            </a:lvl3pPr>
            <a:lvl4pPr marL="1371158" indent="0">
              <a:buNone/>
              <a:defRPr/>
            </a:lvl4pPr>
            <a:lvl5pPr marL="1828210"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44" y="429565"/>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757466748"/>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p:cSld name="30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p:nvPicPr>
        <p:blipFill>
          <a:blip r:embed="rId2"/>
          <a:srcRect/>
          <a:stretch/>
        </p:blipFill>
        <p:spPr>
          <a:xfrm>
            <a:off x="10429344" y="429565"/>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7609854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3"/>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09" y="568117"/>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77"/>
            <a:ext cx="5537200" cy="4268047"/>
          </a:xfrm>
          <a:prstGeom prst="rect">
            <a:avLst/>
          </a:prstGeom>
        </p:spPr>
        <p:txBody>
          <a:bodyPr/>
          <a:lstStyle>
            <a:lvl1pPr marL="380972" indent="-380972">
              <a:lnSpc>
                <a:spcPct val="150000"/>
              </a:lnSpc>
              <a:buClr>
                <a:schemeClr val="accent1"/>
              </a:buClr>
              <a:buFont typeface="Wingdings 3" panose="05040102010807070707" pitchFamily="18" charset="2"/>
              <a:buChar char=""/>
              <a:defRPr sz="2400">
                <a:solidFill>
                  <a:schemeClr val="accent2"/>
                </a:solidFill>
              </a:defRPr>
            </a:lvl1pPr>
            <a:lvl2pPr marL="731466" indent="-365734">
              <a:buClr>
                <a:schemeClr val="accent1"/>
              </a:buClr>
              <a:buFont typeface="Wingdings 3" panose="05040102010807070707" pitchFamily="18" charset="2"/>
              <a:buChar char=""/>
              <a:defRPr sz="2133">
                <a:solidFill>
                  <a:schemeClr val="accent2"/>
                </a:solidFill>
              </a:defRPr>
            </a:lvl2pPr>
            <a:lvl3pPr marL="1097199" indent="-304776">
              <a:buClr>
                <a:schemeClr val="accent1"/>
              </a:buClr>
              <a:buFont typeface="Wingdings 3" panose="05040102010807070707" pitchFamily="18" charset="2"/>
              <a:buChar char=""/>
              <a:defRPr sz="1867">
                <a:solidFill>
                  <a:schemeClr val="accent2"/>
                </a:solidFill>
              </a:defRPr>
            </a:lvl3pPr>
            <a:lvl4pPr marL="1462930" indent="-304776">
              <a:buClr>
                <a:schemeClr val="accent1"/>
              </a:buClr>
              <a:buFont typeface="Wingdings 3" panose="05040102010807070707" pitchFamily="18" charset="2"/>
              <a:buChar char=""/>
              <a:defRPr sz="1867">
                <a:solidFill>
                  <a:schemeClr val="accent2"/>
                </a:solidFill>
              </a:defRPr>
            </a:lvl4pPr>
            <a:lvl5pPr marL="1828664" indent="-304776">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1685446035"/>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p:cSld name="30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p:nvPicPr>
        <p:blipFill>
          <a:blip r:embed="rId2"/>
          <a:srcRect/>
          <a:stretch/>
        </p:blipFill>
        <p:spPr>
          <a:xfrm>
            <a:off x="10429344" y="429565"/>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294152322"/>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64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25"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878" indent="-35987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731" indent="-35987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670" indent="-228520">
              <a:buClr>
                <a:schemeClr val="accent2"/>
              </a:buClr>
              <a:buFont typeface="Lexend Deca Light" pitchFamily="2" charset="0"/>
              <a:buChar char="•"/>
              <a:defRPr sz="1800">
                <a:solidFill>
                  <a:schemeClr val="accent2"/>
                </a:solidFill>
                <a:latin typeface="Lexend Deca Light" pitchFamily="2" charset="0"/>
              </a:defRPr>
            </a:lvl3pPr>
            <a:lvl4pPr marL="1079600" indent="-228520">
              <a:buClr>
                <a:schemeClr val="accent1"/>
              </a:buClr>
              <a:buFont typeface="Arial" panose="020B0604020202020204" pitchFamily="34" charset="0"/>
              <a:buChar char="•"/>
              <a:defRPr sz="1800">
                <a:solidFill>
                  <a:schemeClr val="accent2"/>
                </a:solidFill>
                <a:latin typeface="Lexend Deca Light" pitchFamily="2" charset="0"/>
              </a:defRPr>
            </a:lvl4pPr>
            <a:lvl5pPr marL="125952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6" y="429567"/>
            <a:ext cx="1327681" cy="537023"/>
          </a:xfrm>
          <a:prstGeom prst="rect">
            <a:avLst/>
          </a:prstGeom>
        </p:spPr>
      </p:pic>
    </p:spTree>
    <p:extLst>
      <p:ext uri="{BB962C8B-B14F-4D97-AF65-F5344CB8AC3E}">
        <p14:creationId xmlns:p14="http://schemas.microsoft.com/office/powerpoint/2010/main" val="513273725"/>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33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6" y="429567"/>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22"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878" indent="-25191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00" indent="-25191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31" indent="-25191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791" indent="-28565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060"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938401865"/>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29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6" y="429567"/>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878" indent="-25191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800" indent="-251910">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731" indent="-251910">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6791" indent="-285650">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060"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661154450"/>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31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46" y="429567"/>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78" indent="-25191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00" indent="-25191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31" indent="-25191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791" indent="-28565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598746529"/>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40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81"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060" indent="0">
              <a:buNone/>
              <a:defRPr/>
            </a:lvl3pPr>
            <a:lvl4pPr marL="1371090" indent="0">
              <a:buNone/>
              <a:defRPr/>
            </a:lvl4pPr>
            <a:lvl5pPr marL="1828120"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46" y="429567"/>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78" indent="-25191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00" indent="-25191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31" indent="-25191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791" indent="-28565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637096084"/>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29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46" y="429567"/>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78" indent="-25191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00" indent="-25191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31" indent="-25191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791" indent="-28565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909929865"/>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29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7"/>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46" y="429567"/>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78" indent="-25191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00" indent="-251910">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31" indent="-251910">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791" indent="-285650">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925483077"/>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63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22"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894" indent="-35989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767" indent="-35989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14" indent="-228530">
              <a:buClr>
                <a:schemeClr val="accent2"/>
              </a:buClr>
              <a:buFont typeface="Lexend Deca Light" pitchFamily="2" charset="0"/>
              <a:buChar char="•"/>
              <a:defRPr sz="1800">
                <a:solidFill>
                  <a:schemeClr val="accent2"/>
                </a:solidFill>
                <a:latin typeface="Lexend Deca Light" pitchFamily="2" charset="0"/>
              </a:defRPr>
            </a:lvl3pPr>
            <a:lvl4pPr marL="1079653" indent="-228530">
              <a:buClr>
                <a:schemeClr val="accent1"/>
              </a:buClr>
              <a:buFont typeface="Arial" panose="020B0604020202020204" pitchFamily="34" charset="0"/>
              <a:buChar char="•"/>
              <a:defRPr sz="1800">
                <a:solidFill>
                  <a:schemeClr val="accent2"/>
                </a:solidFill>
                <a:latin typeface="Lexend Deca Light" pitchFamily="2" charset="0"/>
              </a:defRPr>
            </a:lvl4pPr>
            <a:lvl5pPr marL="125958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4" y="429565"/>
            <a:ext cx="1327681" cy="537023"/>
          </a:xfrm>
          <a:prstGeom prst="rect">
            <a:avLst/>
          </a:prstGeom>
        </p:spPr>
      </p:pic>
    </p:spTree>
    <p:extLst>
      <p:ext uri="{BB962C8B-B14F-4D97-AF65-F5344CB8AC3E}">
        <p14:creationId xmlns:p14="http://schemas.microsoft.com/office/powerpoint/2010/main" val="559667607"/>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39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9"/>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5" y="568132"/>
            <a:ext cx="3870113" cy="2703407"/>
          </a:xfrm>
          <a:prstGeom prst="rect">
            <a:avLst/>
          </a:prstGeom>
        </p:spPr>
        <p:txBody>
          <a:bodyPr>
            <a:no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93"/>
            <a:ext cx="5537200" cy="4268047"/>
          </a:xfrm>
          <a:prstGeom prst="rect">
            <a:avLst/>
          </a:prstGeom>
        </p:spPr>
        <p:txBody>
          <a:bodyPr/>
          <a:lstStyle>
            <a:lvl1pPr marL="380860" indent="-380860">
              <a:lnSpc>
                <a:spcPct val="150000"/>
              </a:lnSpc>
              <a:buClr>
                <a:schemeClr val="accent1"/>
              </a:buClr>
              <a:buFont typeface="Wingdings 3" panose="05040102010807070707" pitchFamily="18" charset="2"/>
              <a:buChar char=""/>
              <a:defRPr sz="2400">
                <a:solidFill>
                  <a:schemeClr val="accent2"/>
                </a:solidFill>
              </a:defRPr>
            </a:lvl1pPr>
            <a:lvl2pPr marL="731250" indent="-365638">
              <a:buClr>
                <a:schemeClr val="accent1"/>
              </a:buClr>
              <a:buFont typeface="Wingdings 3" panose="05040102010807070707" pitchFamily="18" charset="2"/>
              <a:buChar char=""/>
              <a:defRPr sz="2133">
                <a:solidFill>
                  <a:schemeClr val="accent2"/>
                </a:solidFill>
              </a:defRPr>
            </a:lvl2pPr>
            <a:lvl3pPr marL="1096863" indent="-304680">
              <a:buClr>
                <a:schemeClr val="accent1"/>
              </a:buClr>
              <a:buFont typeface="Wingdings 3" panose="05040102010807070707" pitchFamily="18" charset="2"/>
              <a:buChar char=""/>
              <a:defRPr sz="1867">
                <a:solidFill>
                  <a:schemeClr val="accent2"/>
                </a:solidFill>
              </a:defRPr>
            </a:lvl3pPr>
            <a:lvl4pPr marL="1462498" indent="-304680">
              <a:buClr>
                <a:schemeClr val="accent1"/>
              </a:buClr>
              <a:buFont typeface="Wingdings 3" panose="05040102010807070707" pitchFamily="18" charset="2"/>
              <a:buChar char=""/>
              <a:defRPr sz="1867">
                <a:solidFill>
                  <a:schemeClr val="accent2"/>
                </a:solidFill>
              </a:defRPr>
            </a:lvl4pPr>
            <a:lvl5pPr marL="1828120" indent="-304680">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8642533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66" indent="-365734">
              <a:buClr>
                <a:schemeClr val="accent1"/>
              </a:buClr>
              <a:buFont typeface="Wingdings 3" panose="05040102010807070707" pitchFamily="18" charset="2"/>
              <a:buChar char=""/>
              <a:defRPr sz="2133">
                <a:solidFill>
                  <a:schemeClr val="accent2"/>
                </a:solidFill>
              </a:defRPr>
            </a:lvl2pPr>
            <a:lvl3pPr marL="1097199" indent="-304776">
              <a:buClr>
                <a:schemeClr val="accent1"/>
              </a:buClr>
              <a:buFont typeface="Wingdings 3" panose="05040102010807070707" pitchFamily="18" charset="2"/>
              <a:buChar char=""/>
              <a:defRPr sz="1867">
                <a:solidFill>
                  <a:schemeClr val="accent2"/>
                </a:solidFill>
              </a:defRPr>
            </a:lvl3pPr>
            <a:lvl4pPr marL="1462930" indent="-304776">
              <a:buClr>
                <a:schemeClr val="accent1"/>
              </a:buClr>
              <a:buFont typeface="Wingdings 3" panose="05040102010807070707" pitchFamily="18" charset="2"/>
              <a:buChar char=""/>
              <a:defRPr sz="1867">
                <a:solidFill>
                  <a:schemeClr val="accent2"/>
                </a:solidFill>
              </a:defRPr>
            </a:lvl4pPr>
            <a:lvl5pPr marL="1828664" indent="-304776">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6" y="368977"/>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126616477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14_Content page - 1 Column char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721360" y="1656080"/>
            <a:ext cx="10139680" cy="822960"/>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250" indent="-365638">
              <a:buClr>
                <a:schemeClr val="accent1"/>
              </a:buClr>
              <a:buFont typeface="Wingdings 3" panose="05040102010807070707" pitchFamily="18" charset="2"/>
              <a:buChar char=""/>
              <a:defRPr sz="2133">
                <a:solidFill>
                  <a:schemeClr val="accent2"/>
                </a:solidFill>
              </a:defRPr>
            </a:lvl2pPr>
            <a:lvl3pPr marL="1096863" indent="-304680">
              <a:buClr>
                <a:schemeClr val="accent1"/>
              </a:buClr>
              <a:buFont typeface="Wingdings 3" panose="05040102010807070707" pitchFamily="18" charset="2"/>
              <a:buChar char=""/>
              <a:defRPr sz="1867">
                <a:solidFill>
                  <a:schemeClr val="accent2"/>
                </a:solidFill>
              </a:defRPr>
            </a:lvl3pPr>
            <a:lvl4pPr marL="1462498" indent="-304680">
              <a:buClr>
                <a:schemeClr val="accent1"/>
              </a:buClr>
              <a:buFont typeface="Wingdings 3" panose="05040102010807070707" pitchFamily="18" charset="2"/>
              <a:buChar char=""/>
              <a:defRPr sz="1867">
                <a:solidFill>
                  <a:schemeClr val="accent2"/>
                </a:solidFill>
              </a:defRPr>
            </a:lvl4pPr>
            <a:lvl5pPr marL="1828120" indent="-304680">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2" y="368993"/>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
        <p:nvSpPr>
          <p:cNvPr id="6" name="Chart Placeholder 5">
            <a:extLst>
              <a:ext uri="{FF2B5EF4-FFF2-40B4-BE49-F238E27FC236}">
                <a16:creationId xmlns:a16="http://schemas.microsoft.com/office/drawing/2014/main" id="{3E52154C-DE97-4F02-B370-CC5EE2576DEB}"/>
              </a:ext>
            </a:extLst>
          </p:cNvPr>
          <p:cNvSpPr>
            <a:spLocks noGrp="1"/>
          </p:cNvSpPr>
          <p:nvPr>
            <p:ph type="chart" sz="quarter" idx="15"/>
          </p:nvPr>
        </p:nvSpPr>
        <p:spPr>
          <a:xfrm>
            <a:off x="711201" y="2661920"/>
            <a:ext cx="10139680" cy="3444664"/>
          </a:xfrm>
          <a:prstGeom prst="rect">
            <a:avLst/>
          </a:prstGeom>
          <a:noFill/>
          <a:ln>
            <a:noFill/>
          </a:ln>
        </p:spPr>
        <p:txBody>
          <a:bodyPr/>
          <a:lstStyle>
            <a:lvl1pPr marL="0" indent="0">
              <a:buNone/>
              <a:defRPr sz="1600">
                <a:solidFill>
                  <a:schemeClr val="accent2"/>
                </a:solidFill>
              </a:defRPr>
            </a:lvl1pPr>
          </a:lstStyle>
          <a:p>
            <a:endParaRPr lang="en-GB"/>
          </a:p>
        </p:txBody>
      </p:sp>
    </p:spTree>
    <p:extLst>
      <p:ext uri="{BB962C8B-B14F-4D97-AF65-F5344CB8AC3E}">
        <p14:creationId xmlns:p14="http://schemas.microsoft.com/office/powerpoint/2010/main" val="941128142"/>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14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860" indent="-380860">
              <a:buClr>
                <a:schemeClr val="accent1"/>
              </a:buClr>
              <a:buFont typeface="Wingdings 3" panose="05040102010807070707" pitchFamily="18" charset="2"/>
              <a:buChar char=""/>
              <a:defRPr sz="1867">
                <a:solidFill>
                  <a:schemeClr val="accent2"/>
                </a:solidFill>
              </a:defRPr>
            </a:lvl1pPr>
            <a:lvl2pPr marL="731250" indent="-365638">
              <a:buClr>
                <a:schemeClr val="accent1"/>
              </a:buClr>
              <a:buFont typeface="Wingdings 3" panose="05040102010807070707" pitchFamily="18" charset="2"/>
              <a:buChar char=""/>
              <a:defRPr sz="2133">
                <a:solidFill>
                  <a:schemeClr val="accent2"/>
                </a:solidFill>
              </a:defRPr>
            </a:lvl2pPr>
            <a:lvl3pPr marL="1096863" indent="-304680">
              <a:buClr>
                <a:schemeClr val="accent1"/>
              </a:buClr>
              <a:buFont typeface="Wingdings 3" panose="05040102010807070707" pitchFamily="18" charset="2"/>
              <a:buChar char=""/>
              <a:defRPr sz="1867">
                <a:solidFill>
                  <a:schemeClr val="accent2"/>
                </a:solidFill>
              </a:defRPr>
            </a:lvl3pPr>
            <a:lvl4pPr marL="1462498" indent="-304680">
              <a:buClr>
                <a:schemeClr val="accent1"/>
              </a:buClr>
              <a:buFont typeface="Wingdings 3" panose="05040102010807070707" pitchFamily="18" charset="2"/>
              <a:buChar char=""/>
              <a:defRPr sz="1867">
                <a:solidFill>
                  <a:schemeClr val="accent2"/>
                </a:solidFill>
              </a:defRPr>
            </a:lvl4pPr>
            <a:lvl5pPr marL="1828120" indent="-304680">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2" y="368993"/>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3"/>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489890780"/>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p:cSld name="27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31"/>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34"/>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21"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830" marR="0" lvl="3" indent="-251914"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737" marR="0" lvl="4" indent="-251914"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3722"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0764"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914" y="1612581"/>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082"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2597324138"/>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userDrawn="1">
  <p:cSld name="13_Body_1">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4"/>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CA2EBCE8-1DD7-0BFE-8E83-AD2A7C674E78}"/>
              </a:ext>
            </a:extLst>
          </p:cNvPr>
          <p:cNvSpPr>
            <a:spLocks noGrp="1"/>
          </p:cNvSpPr>
          <p:nvPr>
            <p:ph type="body" sz="quarter" idx="15" hasCustomPrompt="1"/>
          </p:nvPr>
        </p:nvSpPr>
        <p:spPr>
          <a:xfrm>
            <a:off x="434103" y="1577845"/>
            <a:ext cx="7560000"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22" indent="-25192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42" indent="-25192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757" indent="-25192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13" name="Picture 12" descr="Logo&#10;&#10;Description automatically generated">
            <a:extLst>
              <a:ext uri="{FF2B5EF4-FFF2-40B4-BE49-F238E27FC236}">
                <a16:creationId xmlns:a16="http://schemas.microsoft.com/office/drawing/2014/main" id="{FB4BEC91-8274-0166-61EB-9116973174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65"/>
            <a:ext cx="1329456" cy="537023"/>
          </a:xfrm>
          <a:prstGeom prst="rect">
            <a:avLst/>
          </a:prstGeom>
        </p:spPr>
      </p:pic>
    </p:spTree>
    <p:extLst>
      <p:ext uri="{BB962C8B-B14F-4D97-AF65-F5344CB8AC3E}">
        <p14:creationId xmlns:p14="http://schemas.microsoft.com/office/powerpoint/2010/main" val="3564831013"/>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8"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90"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2161213860"/>
      </p:ext>
    </p:extLst>
  </p:cSld>
  <p:clrMapOvr>
    <a:masterClrMapping/>
  </p:clrMapOvr>
  <p:extLst>
    <p:ext uri="{DCECCB84-F9BA-43D5-87BE-67443E8EF086}">
      <p15:sldGuideLst xmlns:p15="http://schemas.microsoft.com/office/powerpoint/2012/main">
        <p15:guide id="1" orient="horz" pos="484">
          <p15:clr>
            <a:srgbClr val="8F8F8F"/>
          </p15:clr>
        </p15:guide>
        <p15:guide id="2" orient="horz" pos="711">
          <p15:clr>
            <a:srgbClr val="8F8F8F"/>
          </p15:clr>
        </p15:guide>
        <p15:guide id="3" orient="horz" pos="1107">
          <p15:clr>
            <a:srgbClr val="FF96FF"/>
          </p15:clr>
        </p15:guide>
        <p15:guide id="4" orient="horz" pos="1843">
          <p15:clr>
            <a:srgbClr val="FF96FF"/>
          </p15:clr>
        </p15:guide>
        <p15:guide id="5" orient="horz" pos="1979">
          <p15:clr>
            <a:srgbClr val="FF96FF"/>
          </p15:clr>
        </p15:guide>
        <p15:guide id="6" orient="horz" pos="2716">
          <p15:clr>
            <a:srgbClr val="FF96FF"/>
          </p15:clr>
        </p15:guide>
        <p15:guide id="7" orient="horz" pos="2852">
          <p15:clr>
            <a:srgbClr val="FF96FF"/>
          </p15:clr>
        </p15:guide>
        <p15:guide id="8" orient="horz" pos="3589">
          <p15:clr>
            <a:srgbClr val="FF96FF"/>
          </p15:clr>
        </p15:guide>
        <p15:guide id="9" pos="499">
          <p15:clr>
            <a:srgbClr val="FF96FF"/>
          </p15:clr>
        </p15:guide>
        <p15:guide id="10" pos="2635">
          <p15:clr>
            <a:srgbClr val="FF96FF"/>
          </p15:clr>
        </p15:guide>
        <p15:guide id="11" pos="2771">
          <p15:clr>
            <a:srgbClr val="FF96FF"/>
          </p15:clr>
        </p15:guide>
        <p15:guide id="12" pos="4908">
          <p15:clr>
            <a:srgbClr val="FF96FF"/>
          </p15:clr>
        </p15:guide>
        <p15:guide id="13" pos="5044">
          <p15:clr>
            <a:srgbClr val="FF96FF"/>
          </p15:clr>
        </p15:guide>
        <p15:guide id="14" pos="7181">
          <p15:clr>
            <a:srgbClr val="FF96FF"/>
          </p15:clr>
        </p15:guide>
      </p15:sldGuideLst>
    </p:ext>
  </p:extLst>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
  <p:cSld name="3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23" indent="0" algn="ctr">
              <a:buNone/>
              <a:defRPr sz="2000"/>
            </a:lvl2pPr>
            <a:lvl3pPr marL="914060" indent="0" algn="ctr">
              <a:buNone/>
              <a:defRPr sz="1800"/>
            </a:lvl3pPr>
            <a:lvl4pPr marL="1371090" indent="0" algn="ctr">
              <a:buNone/>
              <a:defRPr sz="1600"/>
            </a:lvl4pPr>
            <a:lvl5pPr marL="1828120" indent="0" algn="ctr">
              <a:buNone/>
              <a:defRPr sz="1600"/>
            </a:lvl5pPr>
            <a:lvl6pPr marL="2285158" indent="0" algn="ctr">
              <a:buNone/>
              <a:defRPr sz="1600"/>
            </a:lvl6pPr>
            <a:lvl7pPr marL="2742178" indent="0" algn="ctr">
              <a:buNone/>
              <a:defRPr sz="1600"/>
            </a:lvl7pPr>
            <a:lvl8pPr marL="3199200" indent="0" algn="ctr">
              <a:buNone/>
              <a:defRPr sz="1600"/>
            </a:lvl8pPr>
            <a:lvl9pPr marL="3656223"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184056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6.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87" y="422142"/>
            <a:ext cx="7452783" cy="319087"/>
          </a:xfrm>
          <a:prstGeom prst="rect">
            <a:avLst/>
          </a:prstGeom>
        </p:spPr>
        <p:txBody>
          <a:bodyPr/>
          <a:lstStyle>
            <a:lvl1pPr marL="0" marR="0" indent="0" algn="l" defTabSz="914128"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128"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67" y="914403"/>
            <a:ext cx="11633199" cy="1966913"/>
          </a:xfrm>
          <a:prstGeom prst="rect">
            <a:avLst/>
          </a:prstGeom>
        </p:spPr>
        <p:txBody>
          <a:bodyPr/>
          <a:lstStyle>
            <a:lvl1pPr marL="0" marR="0" indent="0" algn="l" defTabSz="914128" rtl="0" eaLnBrk="1" fontAlgn="base" latinLnBrk="0" hangingPunct="1">
              <a:lnSpc>
                <a:spcPct val="100000"/>
              </a:lnSpc>
              <a:spcBef>
                <a:spcPct val="20000"/>
              </a:spcBef>
              <a:spcAft>
                <a:spcPct val="0"/>
              </a:spcAft>
              <a:buClrTx/>
              <a:buSzTx/>
              <a:buFontTx/>
              <a:buNone/>
              <a:tabLst/>
              <a:defRPr/>
            </a:lvl1pPr>
          </a:lstStyle>
          <a:p>
            <a:pPr marL="0" marR="0" lvl="0" indent="0" algn="l" defTabSz="914128"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2869058921"/>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blank">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128">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128">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128">
              <a:defRPr/>
            </a:pPr>
            <a:fld id="{82438641-2DE4-41E3-877E-F35A24D71D96}" type="slidenum">
              <a:rPr lang="en-GB" smtClean="0">
                <a:solidFill>
                  <a:srgbClr val="E32313"/>
                </a:solidFill>
              </a:rPr>
              <a:pPr defTabSz="914128">
                <a:defRPr/>
              </a:pPr>
              <a:t>‹#›</a:t>
            </a:fld>
            <a:endParaRPr lang="en-GB">
              <a:solidFill>
                <a:srgbClr val="E32313"/>
              </a:solidFill>
            </a:endParaRPr>
          </a:p>
        </p:txBody>
      </p:sp>
    </p:spTree>
    <p:extLst>
      <p:ext uri="{BB962C8B-B14F-4D97-AF65-F5344CB8AC3E}">
        <p14:creationId xmlns:p14="http://schemas.microsoft.com/office/powerpoint/2010/main" val="1666194563"/>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objTx">
  <p:cSld name="13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42"/>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047" indent="0">
              <a:buNone/>
              <a:defRPr sz="1400"/>
            </a:lvl2pPr>
            <a:lvl3pPr marL="914105" indent="0">
              <a:buNone/>
              <a:defRPr sz="1200"/>
            </a:lvl3pPr>
            <a:lvl4pPr marL="1371158" indent="0">
              <a:buNone/>
              <a:defRPr sz="1000"/>
            </a:lvl4pPr>
            <a:lvl5pPr marL="1828210" indent="0">
              <a:buNone/>
              <a:defRPr sz="1000"/>
            </a:lvl5pPr>
            <a:lvl6pPr marL="2285270" indent="0">
              <a:buNone/>
              <a:defRPr sz="1000"/>
            </a:lvl6pPr>
            <a:lvl7pPr marL="2742314" indent="0">
              <a:buNone/>
              <a:defRPr sz="1000"/>
            </a:lvl7pPr>
            <a:lvl8pPr marL="3199360" indent="0">
              <a:buNone/>
              <a:defRPr sz="1000"/>
            </a:lvl8pPr>
            <a:lvl9pPr marL="365640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485683341"/>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userDrawn="1">
  <p:cSld name="26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4"/>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21"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22" indent="-251922">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42" indent="-25192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757" indent="-251922">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65"/>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2554044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Content page - 2 Column tab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126480" y="1656080"/>
            <a:ext cx="5161280" cy="4433147"/>
          </a:xfrm>
          <a:prstGeom prst="rect">
            <a:avLst/>
          </a:prstGeom>
        </p:spPr>
        <p:txBody>
          <a:bodyPr/>
          <a:lstStyle>
            <a:lvl1pPr marL="380972" indent="-380972">
              <a:buClr>
                <a:schemeClr val="accent1"/>
              </a:buClr>
              <a:buFont typeface="Wingdings 3" panose="05040102010807070707" pitchFamily="18" charset="2"/>
              <a:buChar char=""/>
              <a:defRPr sz="1867">
                <a:solidFill>
                  <a:schemeClr val="accent2"/>
                </a:solidFill>
              </a:defRPr>
            </a:lvl1pPr>
            <a:lvl2pPr marL="731466" indent="-365734">
              <a:buClr>
                <a:schemeClr val="accent1"/>
              </a:buClr>
              <a:buFont typeface="Wingdings 3" panose="05040102010807070707" pitchFamily="18" charset="2"/>
              <a:buChar char=""/>
              <a:defRPr sz="2133">
                <a:solidFill>
                  <a:schemeClr val="accent2"/>
                </a:solidFill>
              </a:defRPr>
            </a:lvl2pPr>
            <a:lvl3pPr marL="1097199" indent="-304776">
              <a:buClr>
                <a:schemeClr val="accent1"/>
              </a:buClr>
              <a:buFont typeface="Wingdings 3" panose="05040102010807070707" pitchFamily="18" charset="2"/>
              <a:buChar char=""/>
              <a:defRPr sz="1867">
                <a:solidFill>
                  <a:schemeClr val="accent2"/>
                </a:solidFill>
              </a:defRPr>
            </a:lvl3pPr>
            <a:lvl4pPr marL="1462930" indent="-304776">
              <a:buClr>
                <a:schemeClr val="accent1"/>
              </a:buClr>
              <a:buFont typeface="Wingdings 3" panose="05040102010807070707" pitchFamily="18" charset="2"/>
              <a:buChar char=""/>
              <a:defRPr sz="1867">
                <a:solidFill>
                  <a:schemeClr val="accent2"/>
                </a:solidFill>
              </a:defRPr>
            </a:lvl4pPr>
            <a:lvl5pPr marL="1828664" indent="-304776">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6" y="368977"/>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3" name="Table Placeholder 2">
            <a:extLst>
              <a:ext uri="{FF2B5EF4-FFF2-40B4-BE49-F238E27FC236}">
                <a16:creationId xmlns:a16="http://schemas.microsoft.com/office/drawing/2014/main" id="{9FC9BB74-9890-445D-886E-C80C99DF9B6D}"/>
              </a:ext>
            </a:extLst>
          </p:cNvPr>
          <p:cNvSpPr>
            <a:spLocks noGrp="1"/>
          </p:cNvSpPr>
          <p:nvPr>
            <p:ph type="tbl" sz="quarter" idx="13"/>
          </p:nvPr>
        </p:nvSpPr>
        <p:spPr>
          <a:xfrm>
            <a:off x="650240" y="1757682"/>
            <a:ext cx="4999144" cy="4378537"/>
          </a:xfrm>
          <a:prstGeom prst="rect">
            <a:avLst/>
          </a:prstGeom>
        </p:spPr>
        <p:txBody>
          <a:bodyPr/>
          <a:lstStyle>
            <a:lvl1pPr marL="0" indent="0">
              <a:buNone/>
              <a:defRPr sz="1600"/>
            </a:lvl1pPr>
          </a:lstStyle>
          <a:p>
            <a:endParaRPr lang="en-GB"/>
          </a:p>
        </p:txBody>
      </p:sp>
      <p:sp>
        <p:nvSpPr>
          <p:cNvPr id="8" name="Slide Number Placeholder 7">
            <a:extLst>
              <a:ext uri="{FF2B5EF4-FFF2-40B4-BE49-F238E27FC236}">
                <a16:creationId xmlns:a16="http://schemas.microsoft.com/office/drawing/2014/main" id="{E67BB1FF-570A-4461-9006-69660C94E421}"/>
              </a:ext>
            </a:extLst>
          </p:cNvPr>
          <p:cNvSpPr>
            <a:spLocks noGrp="1"/>
          </p:cNvSpPr>
          <p:nvPr>
            <p:ph type="sldNum" sz="quarter" idx="14"/>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18518698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userDrawn="1">
  <p:cSld name="13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49"/>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61" y="1604451"/>
            <a:ext cx="10146631" cy="4474633"/>
          </a:xfrm>
          <a:prstGeom prst="rect">
            <a:avLst/>
          </a:prstGeom>
        </p:spPr>
        <p:txBody>
          <a:bodyPr/>
          <a:lstStyle>
            <a:lvl1pPr marL="365646" indent="-365646">
              <a:buClr>
                <a:schemeClr val="accent1"/>
              </a:buClr>
              <a:buFont typeface="Wingdings 3" panose="05040102010807070707" pitchFamily="18" charset="2"/>
              <a:buChar char=""/>
              <a:defRPr sz="2400">
                <a:solidFill>
                  <a:schemeClr val="accent2"/>
                </a:solidFill>
              </a:defRPr>
            </a:lvl1pPr>
            <a:lvl2pPr marL="731268" indent="-365646">
              <a:buClr>
                <a:schemeClr val="accent1"/>
              </a:buClr>
              <a:buFont typeface="Wingdings 3" panose="05040102010807070707" pitchFamily="18" charset="2"/>
              <a:buChar char=""/>
              <a:defRPr sz="2133">
                <a:solidFill>
                  <a:schemeClr val="accent2"/>
                </a:solidFill>
              </a:defRPr>
            </a:lvl2pPr>
            <a:lvl3pPr marL="1096891" indent="-304688">
              <a:buClr>
                <a:schemeClr val="accent1"/>
              </a:buClr>
              <a:buFont typeface="Wingdings 3" panose="05040102010807070707" pitchFamily="18" charset="2"/>
              <a:buChar char=""/>
              <a:defRPr sz="1867">
                <a:solidFill>
                  <a:schemeClr val="accent2"/>
                </a:solidFill>
              </a:defRPr>
            </a:lvl3pPr>
            <a:lvl4pPr marL="1462534" indent="-304688">
              <a:buClr>
                <a:schemeClr val="accent1"/>
              </a:buClr>
              <a:buFont typeface="Wingdings 3" panose="05040102010807070707" pitchFamily="18" charset="2"/>
              <a:buChar char=""/>
              <a:defRPr sz="1867">
                <a:solidFill>
                  <a:schemeClr val="accent2"/>
                </a:solidFill>
              </a:defRPr>
            </a:lvl4pPr>
            <a:lvl5pPr marL="1828165" indent="-304688">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701" y="368992"/>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689239858"/>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62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21"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02" indent="-35990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785" indent="-35990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36" indent="-228536">
              <a:buClr>
                <a:schemeClr val="accent2"/>
              </a:buClr>
              <a:buFont typeface="Lexend Deca Light" pitchFamily="2" charset="0"/>
              <a:buChar char="•"/>
              <a:defRPr sz="1800">
                <a:solidFill>
                  <a:schemeClr val="accent2"/>
                </a:solidFill>
                <a:latin typeface="Lexend Deca Light" pitchFamily="2" charset="0"/>
              </a:defRPr>
            </a:lvl3pPr>
            <a:lvl4pPr marL="1079680" indent="-228536">
              <a:buClr>
                <a:schemeClr val="accent1"/>
              </a:buClr>
              <a:buFont typeface="Arial" panose="020B0604020202020204" pitchFamily="34" charset="0"/>
              <a:buChar char="•"/>
              <a:defRPr sz="1800">
                <a:solidFill>
                  <a:schemeClr val="accent2"/>
                </a:solidFill>
                <a:latin typeface="Lexend Deca Light" pitchFamily="2" charset="0"/>
              </a:defRPr>
            </a:lvl4pPr>
            <a:lvl5pPr marL="125961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42" y="429563"/>
            <a:ext cx="1327681" cy="537023"/>
          </a:xfrm>
          <a:prstGeom prst="rect">
            <a:avLst/>
          </a:prstGeom>
        </p:spPr>
      </p:pic>
    </p:spTree>
    <p:extLst>
      <p:ext uri="{BB962C8B-B14F-4D97-AF65-F5344CB8AC3E}">
        <p14:creationId xmlns:p14="http://schemas.microsoft.com/office/powerpoint/2010/main" val="3959490741"/>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userDrawn="1">
  <p:cSld name="38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9"/>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5" y="568132"/>
            <a:ext cx="3870113" cy="2703407"/>
          </a:xfrm>
          <a:prstGeom prst="rect">
            <a:avLst/>
          </a:prstGeom>
        </p:spPr>
        <p:txBody>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93"/>
            <a:ext cx="5537200" cy="4268047"/>
          </a:xfrm>
          <a:prstGeom prst="rect">
            <a:avLst/>
          </a:prstGeom>
        </p:spPr>
        <p:txBody>
          <a:bodyPr/>
          <a:lstStyle>
            <a:lvl1pPr marL="380860" indent="-380860">
              <a:lnSpc>
                <a:spcPct val="150000"/>
              </a:lnSpc>
              <a:buClr>
                <a:schemeClr val="accent1"/>
              </a:buClr>
              <a:buFont typeface="Wingdings 3" panose="05040102010807070707" pitchFamily="18" charset="2"/>
              <a:buChar char=""/>
              <a:defRPr sz="2400">
                <a:solidFill>
                  <a:schemeClr val="accent2"/>
                </a:solidFill>
              </a:defRPr>
            </a:lvl1pPr>
            <a:lvl2pPr marL="731250" indent="-365638">
              <a:buClr>
                <a:schemeClr val="accent1"/>
              </a:buClr>
              <a:buFont typeface="Wingdings 3" panose="05040102010807070707" pitchFamily="18" charset="2"/>
              <a:buChar char=""/>
              <a:defRPr sz="2133">
                <a:solidFill>
                  <a:schemeClr val="accent2"/>
                </a:solidFill>
              </a:defRPr>
            </a:lvl2pPr>
            <a:lvl3pPr marL="1096863" indent="-304680">
              <a:buClr>
                <a:schemeClr val="accent1"/>
              </a:buClr>
              <a:buFont typeface="Wingdings 3" panose="05040102010807070707" pitchFamily="18" charset="2"/>
              <a:buChar char=""/>
              <a:defRPr sz="1867">
                <a:solidFill>
                  <a:schemeClr val="accent2"/>
                </a:solidFill>
              </a:defRPr>
            </a:lvl3pPr>
            <a:lvl4pPr marL="1462498" indent="-304680">
              <a:buClr>
                <a:schemeClr val="accent1"/>
              </a:buClr>
              <a:buFont typeface="Wingdings 3" panose="05040102010807070707" pitchFamily="18" charset="2"/>
              <a:buChar char=""/>
              <a:defRPr sz="1867">
                <a:solidFill>
                  <a:schemeClr val="accent2"/>
                </a:solidFill>
              </a:defRPr>
            </a:lvl4pPr>
            <a:lvl5pPr marL="1828120" indent="-304680">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738093574"/>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userDrawn="1">
  <p:cSld name="37_Agenda or Contents (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19"/>
            <a:ext cx="12190475" cy="6857143"/>
          </a:xfrm>
          <a:prstGeom prst="rect">
            <a:avLst/>
          </a:prstGeom>
        </p:spPr>
      </p:pic>
      <p:sp>
        <p:nvSpPr>
          <p:cNvPr id="3" name="Title 5">
            <a:extLst>
              <a:ext uri="{FF2B5EF4-FFF2-40B4-BE49-F238E27FC236}">
                <a16:creationId xmlns:a16="http://schemas.microsoft.com/office/drawing/2014/main" id="{BB507D35-5D8E-4B7D-A426-9536AC7445DF}"/>
              </a:ext>
            </a:extLst>
          </p:cNvPr>
          <p:cNvSpPr>
            <a:spLocks noGrp="1"/>
          </p:cNvSpPr>
          <p:nvPr>
            <p:ph type="title" hasCustomPrompt="1"/>
          </p:nvPr>
        </p:nvSpPr>
        <p:spPr>
          <a:xfrm>
            <a:off x="568960" y="6116321"/>
            <a:ext cx="9743440" cy="386080"/>
          </a:xfrm>
          <a:prstGeom prst="rect">
            <a:avLst/>
          </a:prstGeom>
        </p:spPr>
        <p:txBody>
          <a:bodyPr/>
          <a:lstStyle>
            <a:lvl1pPr algn="l">
              <a:defRPr sz="1600">
                <a:solidFill>
                  <a:schemeClr val="bg1"/>
                </a:solidFill>
                <a:latin typeface="+mn-lt"/>
              </a:defRPr>
            </a:lvl1pPr>
          </a:lstStyle>
          <a:p>
            <a:r>
              <a:rPr lang="en-US"/>
              <a:t>Click to edit Presentation name</a:t>
            </a:r>
            <a:endParaRPr lang="en-GB"/>
          </a:p>
        </p:txBody>
      </p:sp>
      <p:sp>
        <p:nvSpPr>
          <p:cNvPr id="4" name="Text Placeholder 5">
            <a:extLst>
              <a:ext uri="{FF2B5EF4-FFF2-40B4-BE49-F238E27FC236}">
                <a16:creationId xmlns:a16="http://schemas.microsoft.com/office/drawing/2014/main" id="{DBE49B72-DAD9-42C7-951C-EC5CDCE84A3B}"/>
              </a:ext>
            </a:extLst>
          </p:cNvPr>
          <p:cNvSpPr>
            <a:spLocks noGrp="1"/>
          </p:cNvSpPr>
          <p:nvPr>
            <p:ph type="body" sz="quarter" idx="10" hasCustomPrompt="1"/>
          </p:nvPr>
        </p:nvSpPr>
        <p:spPr>
          <a:xfrm>
            <a:off x="569825" y="568132"/>
            <a:ext cx="3870113" cy="2703407"/>
          </a:xfrm>
          <a:prstGeom prst="rect">
            <a:avLst/>
          </a:prstGeom>
        </p:spPr>
        <p:txBody>
          <a:bodyPr>
            <a:normAutofit/>
          </a:bodyPr>
          <a:lstStyle>
            <a:lvl1pPr marL="0" indent="0">
              <a:buNone/>
              <a:defRPr>
                <a:solidFill>
                  <a:schemeClr val="bg1"/>
                </a:solidFill>
                <a:latin typeface="Georgia" panose="02040502050405020303" pitchFamily="18" charset="0"/>
              </a:defRPr>
            </a:lvl1pPr>
          </a:lstStyle>
          <a:p>
            <a:r>
              <a:rPr lang="en-US" sz="3600">
                <a:solidFill>
                  <a:schemeClr val="bg1"/>
                </a:solidFill>
                <a:latin typeface="Georgia" panose="02040502050405020303" pitchFamily="18" charset="0"/>
                <a:cs typeface="Arial" panose="020B0604020202020204" pitchFamily="34" charset="0"/>
              </a:rPr>
              <a:t>Click to set Agenda / Contents title.</a:t>
            </a:r>
          </a:p>
        </p:txBody>
      </p:sp>
      <p:sp>
        <p:nvSpPr>
          <p:cNvPr id="6" name="Text Placeholder 3">
            <a:extLst>
              <a:ext uri="{FF2B5EF4-FFF2-40B4-BE49-F238E27FC236}">
                <a16:creationId xmlns:a16="http://schemas.microsoft.com/office/drawing/2014/main" id="{FF29AD6D-8CDC-4F94-9585-814FB4DC7BFE}"/>
              </a:ext>
            </a:extLst>
          </p:cNvPr>
          <p:cNvSpPr>
            <a:spLocks noGrp="1"/>
          </p:cNvSpPr>
          <p:nvPr>
            <p:ph type="body" sz="quarter" idx="11" hasCustomPrompt="1"/>
          </p:nvPr>
        </p:nvSpPr>
        <p:spPr>
          <a:xfrm>
            <a:off x="6096000" y="1187893"/>
            <a:ext cx="5537200" cy="4268047"/>
          </a:xfrm>
          <a:prstGeom prst="rect">
            <a:avLst/>
          </a:prstGeom>
        </p:spPr>
        <p:txBody>
          <a:bodyPr/>
          <a:lstStyle>
            <a:lvl1pPr marL="380860" indent="-380860">
              <a:lnSpc>
                <a:spcPct val="150000"/>
              </a:lnSpc>
              <a:buClr>
                <a:schemeClr val="accent1"/>
              </a:buClr>
              <a:buFont typeface="Wingdings 3" panose="05040102010807070707" pitchFamily="18" charset="2"/>
              <a:buChar char=""/>
              <a:defRPr sz="2400">
                <a:solidFill>
                  <a:schemeClr val="accent2"/>
                </a:solidFill>
              </a:defRPr>
            </a:lvl1pPr>
            <a:lvl2pPr marL="731250" indent="-365638">
              <a:buClr>
                <a:schemeClr val="accent1"/>
              </a:buClr>
              <a:buFont typeface="Wingdings 3" panose="05040102010807070707" pitchFamily="18" charset="2"/>
              <a:buChar char=""/>
              <a:defRPr sz="2133">
                <a:solidFill>
                  <a:schemeClr val="accent2"/>
                </a:solidFill>
              </a:defRPr>
            </a:lvl2pPr>
            <a:lvl3pPr marL="1096863" indent="-304680">
              <a:buClr>
                <a:schemeClr val="accent1"/>
              </a:buClr>
              <a:buFont typeface="Wingdings 3" panose="05040102010807070707" pitchFamily="18" charset="2"/>
              <a:buChar char=""/>
              <a:defRPr sz="1867">
                <a:solidFill>
                  <a:schemeClr val="accent2"/>
                </a:solidFill>
              </a:defRPr>
            </a:lvl3pPr>
            <a:lvl4pPr marL="1462498" indent="-304680">
              <a:buClr>
                <a:schemeClr val="accent1"/>
              </a:buClr>
              <a:buFont typeface="Wingdings 3" panose="05040102010807070707" pitchFamily="18" charset="2"/>
              <a:buChar char=""/>
              <a:defRPr sz="1867">
                <a:solidFill>
                  <a:schemeClr val="accent2"/>
                </a:solidFill>
              </a:defRPr>
            </a:lvl4pPr>
            <a:lvl5pPr marL="1828120" indent="-304680">
              <a:buClr>
                <a:schemeClr val="accent1"/>
              </a:buClr>
              <a:buSzPct val="65000"/>
              <a:buFont typeface="Wingdings 3" panose="05040102010807070707" pitchFamily="18" charset="2"/>
              <a:buChar char=""/>
              <a:defRPr sz="1600">
                <a:solidFill>
                  <a:schemeClr val="accent2"/>
                </a:solidFill>
              </a:defRPr>
            </a:lvl5pPr>
          </a:lstStyle>
          <a:p>
            <a:pPr lvl="0"/>
            <a:r>
              <a:rPr lang="en-GB"/>
              <a:t>Click to edit agenda/contents list</a:t>
            </a:r>
          </a:p>
        </p:txBody>
      </p:sp>
    </p:spTree>
    <p:extLst>
      <p:ext uri="{BB962C8B-B14F-4D97-AF65-F5344CB8AC3E}">
        <p14:creationId xmlns:p14="http://schemas.microsoft.com/office/powerpoint/2010/main" val="3576883291"/>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itle">
  <p:cSld name="2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047" indent="0" algn="ctr">
              <a:buNone/>
              <a:defRPr sz="2000"/>
            </a:lvl2pPr>
            <a:lvl3pPr marL="914105" indent="0" algn="ctr">
              <a:buNone/>
              <a:defRPr sz="1800"/>
            </a:lvl3pPr>
            <a:lvl4pPr marL="1371158" indent="0" algn="ctr">
              <a:buNone/>
              <a:defRPr sz="1600"/>
            </a:lvl4pPr>
            <a:lvl5pPr marL="1828210" indent="0" algn="ctr">
              <a:buNone/>
              <a:defRPr sz="1600"/>
            </a:lvl5pPr>
            <a:lvl6pPr marL="2285270" indent="0" algn="ctr">
              <a:buNone/>
              <a:defRPr sz="1600"/>
            </a:lvl6pPr>
            <a:lvl7pPr marL="2742314" indent="0" algn="ctr">
              <a:buNone/>
              <a:defRPr sz="1600"/>
            </a:lvl7pPr>
            <a:lvl8pPr marL="3199360" indent="0" algn="ctr">
              <a:buNone/>
              <a:defRPr sz="1600"/>
            </a:lvl8pPr>
            <a:lvl9pPr marL="3656407"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3308982797"/>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userDrawn="1">
  <p:cSld name="12_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5"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5" y="996696"/>
            <a:ext cx="11522075" cy="5623560"/>
          </a:xfrm>
        </p:spPr>
        <p:txBody>
          <a:bodyPr/>
          <a:lstStyle>
            <a:lvl1pPr marL="457047" indent="-457047">
              <a:buFont typeface="Arial" charset="0"/>
              <a:buChar char="•"/>
              <a:defRPr>
                <a:solidFill>
                  <a:schemeClr val="tx2"/>
                </a:solidFill>
              </a:defRPr>
            </a:lvl1pPr>
            <a:lvl2pPr marL="799840" indent="-342794">
              <a:buFont typeface="Arial" charset="0"/>
              <a:buChar char="•"/>
              <a:defRPr>
                <a:solidFill>
                  <a:schemeClr val="tx2"/>
                </a:solidFill>
              </a:defRPr>
            </a:lvl2pPr>
            <a:lvl3pPr marL="1256887" indent="-342794">
              <a:buFont typeface="Arial" charset="0"/>
              <a:buChar char="•"/>
              <a:defRPr>
                <a:solidFill>
                  <a:schemeClr val="tx2"/>
                </a:solidFill>
              </a:defRPr>
            </a:lvl3pPr>
            <a:lvl4pPr marL="1656813" indent="-285664">
              <a:buFont typeface="Arial" charset="0"/>
              <a:buChar char="•"/>
              <a:defRPr>
                <a:solidFill>
                  <a:schemeClr val="tx2"/>
                </a:solidFill>
              </a:defRPr>
            </a:lvl4pPr>
            <a:lvl5pPr marL="2113874" indent="-285664">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1" y="226160"/>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2700857787"/>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userDrawn="1">
  <p:cSld name="9_Text 1 column and pictur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8" y="481831"/>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B9584083-BB0A-B13C-F370-046D93DD92E7}"/>
              </a:ext>
            </a:extLst>
          </p:cNvPr>
          <p:cNvSpPr>
            <a:spLocks noGrp="1"/>
          </p:cNvSpPr>
          <p:nvPr>
            <p:ph type="body" sz="quarter" idx="17" hasCustomPrompt="1"/>
          </p:nvPr>
        </p:nvSpPr>
        <p:spPr>
          <a:xfrm>
            <a:off x="434103" y="1577844"/>
            <a:ext cx="5509496" cy="4319999"/>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34" indent="-25193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866" indent="-25193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6pPr>
            <a:lvl7pPr marL="755794" indent="-25193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429341" y="429562"/>
            <a:ext cx="1327681" cy="537023"/>
          </a:xfrm>
          <a:prstGeom prst="rect">
            <a:avLst/>
          </a:prstGeom>
        </p:spPr>
      </p:pic>
    </p:spTree>
    <p:extLst>
      <p:ext uri="{BB962C8B-B14F-4D97-AF65-F5344CB8AC3E}">
        <p14:creationId xmlns:p14="http://schemas.microsoft.com/office/powerpoint/2010/main" val="2732238087"/>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p:cSld name="61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18" y="48182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18" indent="-359918">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821" indent="-359918">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780" indent="-228546">
              <a:buClr>
                <a:schemeClr val="accent2"/>
              </a:buClr>
              <a:buFont typeface="Lexend Deca Light" pitchFamily="2" charset="0"/>
              <a:buChar char="•"/>
              <a:defRPr sz="1800">
                <a:solidFill>
                  <a:schemeClr val="accent2"/>
                </a:solidFill>
                <a:latin typeface="Lexend Deca Light" pitchFamily="2" charset="0"/>
              </a:defRPr>
            </a:lvl3pPr>
            <a:lvl4pPr marL="1079733" indent="-228546">
              <a:buClr>
                <a:schemeClr val="accent1"/>
              </a:buClr>
              <a:buFont typeface="Arial" panose="020B0604020202020204" pitchFamily="34" charset="0"/>
              <a:buChar char="•"/>
              <a:defRPr sz="1800">
                <a:solidFill>
                  <a:schemeClr val="accent2"/>
                </a:solidFill>
                <a:latin typeface="Lexend Deca Light" pitchFamily="2" charset="0"/>
              </a:defRPr>
            </a:lvl4pPr>
            <a:lvl5pPr marL="1259683">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p:nvPicPr>
        <p:blipFill>
          <a:blip r:embed="rId2"/>
          <a:srcRect/>
          <a:stretch/>
        </p:blipFill>
        <p:spPr>
          <a:xfrm>
            <a:off x="10429340" y="429561"/>
            <a:ext cx="1327681" cy="537023"/>
          </a:xfrm>
          <a:prstGeom prst="rect">
            <a:avLst/>
          </a:prstGeom>
        </p:spPr>
      </p:pic>
    </p:spTree>
    <p:extLst>
      <p:ext uri="{BB962C8B-B14F-4D97-AF65-F5344CB8AC3E}">
        <p14:creationId xmlns:p14="http://schemas.microsoft.com/office/powerpoint/2010/main" val="2864117744"/>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p:cSld name="30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8" y="481834"/>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p:nvPicPr>
        <p:blipFill>
          <a:blip r:embed="rId2"/>
          <a:srcRect/>
          <a:stretch/>
        </p:blipFill>
        <p:spPr>
          <a:xfrm>
            <a:off x="10429344" y="429565"/>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4"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894"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827" indent="-251922">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767" indent="-251922">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6839" indent="-28566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6440990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1_Image_1">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C7B6FA26-A91B-8190-1AF8-19EF20F19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8288" y="430215"/>
            <a:ext cx="1330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7"/>
          <p:cNvSpPr txBox="1">
            <a:spLocks noGrp="1"/>
          </p:cNvSpPr>
          <p:nvPr>
            <p:ph type="body" sz="quarter" idx="4294967295"/>
          </p:nvPr>
        </p:nvSpPr>
        <p:spPr>
          <a:xfrm>
            <a:off x="434101" y="481818"/>
            <a:ext cx="9486507" cy="539057"/>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600"/>
              </a:spcBef>
              <a:spcAft>
                <a:spcPts val="0"/>
              </a:spcAft>
              <a:buNone/>
              <a:tabLst/>
              <a:defRPr lang="en-GB" sz="2600" b="1" i="0" u="none" strike="noStrike" cap="none" spc="0" baseline="0">
                <a:solidFill>
                  <a:srgbClr val="E42313"/>
                </a:solidFill>
                <a:uFillTx/>
                <a:latin typeface="Lexend Deca" pitchFamily="2"/>
              </a:defRPr>
            </a:lvl1pPr>
          </a:lstStyle>
          <a:p>
            <a:pPr lvl="0"/>
            <a:r>
              <a:rPr lang="en-GB"/>
              <a:t>Page title goes here</a:t>
            </a:r>
          </a:p>
        </p:txBody>
      </p:sp>
      <p:sp>
        <p:nvSpPr>
          <p:cNvPr id="5" name="Text Placeholder 10"/>
          <p:cNvSpPr txBox="1">
            <a:spLocks noGrp="1"/>
          </p:cNvSpPr>
          <p:nvPr>
            <p:ph type="body" sz="quarter" idx="4294967295"/>
          </p:nvPr>
        </p:nvSpPr>
        <p:spPr>
          <a:xfrm>
            <a:off x="434105" y="1577843"/>
            <a:ext cx="5509497" cy="4320000"/>
          </a:xfrm>
          <a:prstGeom prst="rect">
            <a:avLst/>
          </a:prstGeom>
          <a:noFill/>
          <a:ln>
            <a:noFill/>
          </a:ln>
        </p:spPr>
        <p:txBody>
          <a:bodyPr vert="horz" wrap="square" lIns="0" tIns="0" rIns="0" bIns="0" anchor="t" anchorCtr="0" compatLnSpc="1">
            <a:noAutofit/>
          </a:bodyPr>
          <a:lstStyle>
            <a:lvl1pPr marL="0" marR="0" lvl="0" indent="0" fontAlgn="auto">
              <a:lnSpc>
                <a:spcPts val="2100"/>
              </a:lnSpc>
              <a:spcBef>
                <a:spcPts val="0"/>
              </a:spcBef>
              <a:spcAft>
                <a:spcPts val="1800"/>
              </a:spcAft>
              <a:buNone/>
              <a:tabLst/>
              <a:defRPr lang="en-US" sz="1700" b="0" i="0" u="none" strike="noStrike" cap="none" spc="0" baseline="0">
                <a:solidFill>
                  <a:srgbClr val="E42313"/>
                </a:solidFill>
                <a:uFillTx/>
                <a:latin typeface="Lexend Deca Light" pitchFamily="2"/>
              </a:defRPr>
            </a:lvl1pPr>
            <a:lvl2pPr marL="503974" marR="0" lvl="3" indent="-251986" fontAlgn="auto">
              <a:lnSpc>
                <a:spcPts val="1800"/>
              </a:lnSpc>
              <a:spcBef>
                <a:spcPts val="0"/>
              </a:spcBef>
              <a:spcAft>
                <a:spcPts val="1800"/>
              </a:spcAft>
              <a:buClr>
                <a:srgbClr val="032439"/>
              </a:buClr>
              <a:buSzPct val="80000"/>
              <a:buFont typeface="System Font Regular"/>
              <a:buChar char="●"/>
              <a:tabLst/>
              <a:defRPr lang="en-US" sz="1400" b="0" i="0" u="none" strike="noStrike" cap="none" spc="0" baseline="0">
                <a:solidFill>
                  <a:srgbClr val="032439"/>
                </a:solidFill>
                <a:uFillTx/>
                <a:latin typeface="Lexend Deca Light" pitchFamily="2"/>
              </a:defRPr>
            </a:lvl2pPr>
            <a:lvl3pPr marL="755961" marR="0" lvl="4" indent="-251986" fontAlgn="auto">
              <a:lnSpc>
                <a:spcPts val="1800"/>
              </a:lnSpc>
              <a:spcBef>
                <a:spcPts val="0"/>
              </a:spcBef>
              <a:spcAft>
                <a:spcPts val="1800"/>
              </a:spcAft>
              <a:buClr>
                <a:srgbClr val="032439"/>
              </a:buClr>
              <a:buSzPct val="90000"/>
              <a:buFont typeface="System Font Regular"/>
              <a:buChar char="–"/>
              <a:tabLst/>
              <a:defRPr lang="en-US" sz="1400" b="0" i="0" u="none" strike="noStrike" cap="none" spc="0" baseline="0">
                <a:solidFill>
                  <a:srgbClr val="032439"/>
                </a:solidFill>
                <a:uFillTx/>
                <a:latin typeface="Lexend Deca Light" pitchFamily="2"/>
              </a:defRPr>
            </a:lvl3pPr>
            <a:lvl4pPr marL="2514474" marR="0" lvl="5" fontAlgn="auto">
              <a:spcAft>
                <a:spcPts val="0"/>
              </a:spcAft>
              <a:buSzPct val="100000"/>
              <a:buFont typeface="Arial" pitchFamily="34"/>
              <a:tabLst/>
              <a:defRPr lang="en-US" b="0" i="0" u="none" strike="noStrike" cap="none" spc="0" baseline="0">
                <a:solidFill>
                  <a:srgbClr val="000000"/>
                </a:solidFill>
                <a:uFillTx/>
                <a:latin typeface="Calibri"/>
              </a:defRPr>
            </a:lvl4pPr>
            <a:lvl5pPr marL="2971652" marR="0" lvl="6" fontAlgn="auto">
              <a:spcAft>
                <a:spcPts val="0"/>
              </a:spcAft>
              <a:buSzPct val="100000"/>
              <a:buFont typeface="Arial" pitchFamily="34"/>
              <a:tabLst/>
              <a:defRPr lang="en-US" b="0" i="0" u="none" strike="noStrike" cap="none" spc="0" baseline="0">
                <a:solidFill>
                  <a:srgbClr val="000000"/>
                </a:solidFill>
                <a:uFillTx/>
                <a:latin typeface="Calibri"/>
              </a:defRPr>
            </a:lvl5pPr>
          </a:lstStyle>
          <a:p>
            <a:pPr lvl="0"/>
            <a:r>
              <a:rPr lang="en-US"/>
              <a:t>Introduction text here sum resto digeni illorio remp orum non eos ent lia veliquamusci alit acestentio tem reribusae di ut volut quis essit alit ex et omnimpos et aut ut quibus.</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sp>
        <p:nvSpPr>
          <p:cNvPr id="7" name="Picture Placeholder 11"/>
          <p:cNvSpPr txBox="1">
            <a:spLocks noGrp="1"/>
          </p:cNvSpPr>
          <p:nvPr>
            <p:ph type="pic" sz="quarter" idx="4294967295"/>
          </p:nvPr>
        </p:nvSpPr>
        <p:spPr>
          <a:xfrm>
            <a:off x="6933898" y="1612564"/>
            <a:ext cx="4823999" cy="4823999"/>
          </a:xfrm>
          <a:prstGeom prst="rect">
            <a:avLst/>
          </a:prstGeom>
          <a:noFill/>
          <a:ln>
            <a:noFill/>
          </a:ln>
        </p:spPr>
        <p:txBody>
          <a:bodyPr vert="horz" wrap="square" lIns="0" tIns="0" rIns="0" bIns="0" anchor="t" anchorCtr="0" compatLnSpc="1">
            <a:noAutofit/>
          </a:bodyPr>
          <a:lstStyle>
            <a:lvl1pPr marL="0" marR="0" lvl="0" indent="0" fontAlgn="auto">
              <a:lnSpc>
                <a:spcPct val="100000"/>
              </a:lnSpc>
              <a:spcBef>
                <a:spcPts val="300"/>
              </a:spcBef>
              <a:spcAft>
                <a:spcPts val="0"/>
              </a:spcAft>
              <a:buNone/>
              <a:tabLst/>
              <a:defRPr lang="en-US" sz="1200" b="0" i="0" u="none" strike="noStrike" cap="none" spc="0" baseline="0">
                <a:solidFill>
                  <a:srgbClr val="032439"/>
                </a:solidFill>
                <a:uFillTx/>
                <a:latin typeface="Arial"/>
              </a:defRPr>
            </a:lvl1pPr>
          </a:lstStyle>
          <a:p>
            <a:pPr lvl="0"/>
            <a:endParaRPr lang="en-US" noProof="0"/>
          </a:p>
        </p:txBody>
      </p:sp>
      <p:sp>
        <p:nvSpPr>
          <p:cNvPr id="3" name="Footer Placeholder 2">
            <a:extLst>
              <a:ext uri="{FF2B5EF4-FFF2-40B4-BE49-F238E27FC236}">
                <a16:creationId xmlns:a16="http://schemas.microsoft.com/office/drawing/2014/main" id="{0D69949E-1BD7-EE06-E02D-D48A3A1388F7}"/>
              </a:ext>
            </a:extLst>
          </p:cNvPr>
          <p:cNvSpPr txBox="1">
            <a:spLocks noGrp="1"/>
          </p:cNvSpPr>
          <p:nvPr>
            <p:ph type="ftr" sz="quarter" idx="10"/>
          </p:nvPr>
        </p:nvSpPr>
        <p:spPr>
          <a:xfrm>
            <a:off x="0" y="0"/>
            <a:ext cx="0" cy="0"/>
          </a:xfrm>
          <a:prstGeom prst="rect">
            <a:avLst/>
          </a:prstGeom>
        </p:spPr>
        <p:txBody>
          <a:bodyPr vert="horz" wrap="square" lIns="91440" tIns="45720" rIns="91440" bIns="45720" anchor="t" anchorCtr="0" compatLnSpc="1">
            <a:noAutofit/>
          </a:bodyPr>
          <a:lstStyle>
            <a:lvl1pPr marL="0" marR="0" lvl="0" indent="0" algn="l" defTabSz="914354" rtl="0" eaLnBrk="1" fontAlgn="auto" hangingPunct="1">
              <a:lnSpc>
                <a:spcPct val="100000"/>
              </a:lnSpc>
              <a:spcBef>
                <a:spcPts val="0"/>
              </a:spcBef>
              <a:spcAft>
                <a:spcPts val="0"/>
              </a:spcAft>
              <a:buNone/>
              <a:tabLst/>
              <a:defRPr lang="en-US" sz="1800" b="0" i="0" u="none" strike="noStrike" kern="1200" cap="none" spc="0" baseline="0">
                <a:solidFill>
                  <a:srgbClr val="E42313"/>
                </a:solidFill>
                <a:uFillTx/>
                <a:latin typeface="Arial"/>
              </a:defRPr>
            </a:lvl1pPr>
          </a:lstStyle>
          <a:p>
            <a:pPr>
              <a:defRPr/>
            </a:pPr>
            <a:r>
              <a:rPr lang="en-GB"/>
              <a:t>Circularity in Waste: Flooring &amp; Carpet Recycling</a:t>
            </a:r>
            <a:endParaRPr/>
          </a:p>
        </p:txBody>
      </p:sp>
      <p:sp>
        <p:nvSpPr>
          <p:cNvPr id="6" name="Slide Number Placeholder 3">
            <a:extLst>
              <a:ext uri="{FF2B5EF4-FFF2-40B4-BE49-F238E27FC236}">
                <a16:creationId xmlns:a16="http://schemas.microsoft.com/office/drawing/2014/main" id="{0CBD43A1-338A-3D5C-3C0A-409979188703}"/>
              </a:ext>
            </a:extLst>
          </p:cNvPr>
          <p:cNvSpPr txBox="1">
            <a:spLocks noGrp="1"/>
          </p:cNvSpPr>
          <p:nvPr>
            <p:ph type="sldNum" sz="quarter" idx="11"/>
          </p:nvPr>
        </p:nvSpPr>
        <p:spPr/>
        <p:txBody>
          <a:bodyPr/>
          <a:lstStyle>
            <a:lvl1pPr>
              <a:defRPr lang="en-US" smtClean="0"/>
            </a:lvl1pPr>
          </a:lstStyle>
          <a:p>
            <a:pPr>
              <a:defRPr/>
            </a:pPr>
            <a:fld id="{8B40D5B0-C62C-4665-8507-EC70F2C6CB4E}" type="slidenum">
              <a:rPr/>
              <a:pPr>
                <a:defRPr/>
              </a:pPr>
              <a:t>‹#›</a:t>
            </a:fld>
            <a:endParaRPr/>
          </a:p>
        </p:txBody>
      </p:sp>
    </p:spTree>
    <p:extLst>
      <p:ext uri="{BB962C8B-B14F-4D97-AF65-F5344CB8AC3E}">
        <p14:creationId xmlns:p14="http://schemas.microsoft.com/office/powerpoint/2010/main" val="39821448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DFBE-33A6-98A8-3621-FE2F71A1E08D}"/>
              </a:ext>
            </a:extLst>
          </p:cNvPr>
          <p:cNvSpPr>
            <a:spLocks noGrp="1"/>
          </p:cNvSpPr>
          <p:nvPr>
            <p:ph type="title"/>
          </p:nvPr>
        </p:nvSpPr>
        <p:spPr/>
        <p:txBody>
          <a:bodyPr/>
          <a:lstStyle/>
          <a:p>
            <a:r>
              <a:rPr lang="en-US"/>
              <a:t>Click to edit Master title style</a:t>
            </a:r>
          </a:p>
        </p:txBody>
      </p:sp>
      <p:sp>
        <p:nvSpPr>
          <p:cNvPr id="6" name="Guides" hidden="1">
            <a:extLst>
              <a:ext uri="{FF2B5EF4-FFF2-40B4-BE49-F238E27FC236}">
                <a16:creationId xmlns:a16="http://schemas.microsoft.com/office/drawing/2014/main" id="{FADB281F-D75B-8E85-5C0E-740C13559726}"/>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FFFFFF"/>
              </a:solidFill>
              <a:effectLst/>
              <a:uLnTx/>
              <a:uFillTx/>
              <a:latin typeface="Lexend Deca Light"/>
              <a:ea typeface="+mn-ea"/>
              <a:cs typeface="+mn-cs"/>
            </a:endParaRPr>
          </a:p>
        </p:txBody>
      </p:sp>
      <p:sp>
        <p:nvSpPr>
          <p:cNvPr id="3" name="Text Placeholder 2">
            <a:extLst>
              <a:ext uri="{FF2B5EF4-FFF2-40B4-BE49-F238E27FC236}">
                <a16:creationId xmlns:a16="http://schemas.microsoft.com/office/drawing/2014/main" id="{F11D0DEE-073B-6B33-E8D5-140D8AD58CAF}"/>
              </a:ext>
            </a:extLst>
          </p:cNvPr>
          <p:cNvSpPr>
            <a:spLocks noGrp="1"/>
          </p:cNvSpPr>
          <p:nvPr>
            <p:ph type="body" sz="quarter" idx="14" hasCustomPrompt="1"/>
          </p:nvPr>
        </p:nvSpPr>
        <p:spPr>
          <a:xfrm>
            <a:off x="790575" y="1159179"/>
            <a:ext cx="10609263" cy="252000"/>
          </a:xfrm>
        </p:spPr>
        <p:txBody>
          <a:bodyPr/>
          <a:lstStyle>
            <a:lvl1pPr marL="0" indent="0">
              <a:buNone/>
              <a:defRPr sz="1400">
                <a:latin typeface="+mj-lt"/>
              </a:defRPr>
            </a:lvl1pPr>
          </a:lstStyle>
          <a:p>
            <a:pPr lvl="0"/>
            <a:r>
              <a:rPr lang="en-US"/>
              <a:t>Click to add subtitle</a:t>
            </a:r>
          </a:p>
        </p:txBody>
      </p:sp>
    </p:spTree>
    <p:extLst>
      <p:ext uri="{BB962C8B-B14F-4D97-AF65-F5344CB8AC3E}">
        <p14:creationId xmlns:p14="http://schemas.microsoft.com/office/powerpoint/2010/main" val="3704964223"/>
      </p:ext>
    </p:extLst>
  </p:cSld>
  <p:clrMapOvr>
    <a:masterClrMapping/>
  </p:clrMapOvr>
  <p:extLst>
    <p:ext uri="{DCECCB84-F9BA-43D5-87BE-67443E8EF086}">
      <p15:sldGuideLst xmlns:p15="http://schemas.microsoft.com/office/powerpoint/2012/main">
        <p15:guide id="1" orient="horz" pos="363">
          <p15:clr>
            <a:srgbClr val="8F8F8F"/>
          </p15:clr>
        </p15:guide>
        <p15:guide id="2" orient="horz" pos="533">
          <p15:clr>
            <a:srgbClr val="8F8F8F"/>
          </p15:clr>
        </p15:guide>
        <p15:guide id="3" orient="horz" pos="830">
          <p15:clr>
            <a:srgbClr val="FF96FF"/>
          </p15:clr>
        </p15:guide>
        <p15:guide id="4" orient="horz" pos="1382">
          <p15:clr>
            <a:srgbClr val="FF96FF"/>
          </p15:clr>
        </p15:guide>
        <p15:guide id="5" orient="horz" pos="1484">
          <p15:clr>
            <a:srgbClr val="FF96FF"/>
          </p15:clr>
        </p15:guide>
        <p15:guide id="6" orient="horz" pos="2037">
          <p15:clr>
            <a:srgbClr val="FF96FF"/>
          </p15:clr>
        </p15:guide>
        <p15:guide id="7" orient="horz" pos="2139">
          <p15:clr>
            <a:srgbClr val="FF96FF"/>
          </p15:clr>
        </p15:guide>
        <p15:guide id="8" orient="horz" pos="2692">
          <p15:clr>
            <a:srgbClr val="FF96FF"/>
          </p15:clr>
        </p15:guide>
        <p15:guide id="9" pos="374">
          <p15:clr>
            <a:srgbClr val="FF96FF"/>
          </p15:clr>
        </p15:guide>
        <p15:guide id="10" pos="1976">
          <p15:clr>
            <a:srgbClr val="FF96FF"/>
          </p15:clr>
        </p15:guide>
        <p15:guide id="11" pos="2078">
          <p15:clr>
            <a:srgbClr val="FF96FF"/>
          </p15:clr>
        </p15:guide>
        <p15:guide id="12" pos="3681">
          <p15:clr>
            <a:srgbClr val="FF96FF"/>
          </p15:clr>
        </p15:guide>
        <p15:guide id="13" pos="3783">
          <p15:clr>
            <a:srgbClr val="FF96FF"/>
          </p15:clr>
        </p15:guide>
        <p15:guide id="14" pos="5386">
          <p15:clr>
            <a:srgbClr val="FF96FF"/>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F46BBA-C455-583B-BB0A-D8DF31EC71B5}"/>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3" name="Slide Number Placeholder 2">
            <a:extLst>
              <a:ext uri="{FF2B5EF4-FFF2-40B4-BE49-F238E27FC236}">
                <a16:creationId xmlns:a16="http://schemas.microsoft.com/office/drawing/2014/main" id="{38D27677-EC75-4C8C-6DBC-8F5BC3DC7E43}"/>
              </a:ext>
            </a:extLst>
          </p:cNvPr>
          <p:cNvSpPr>
            <a:spLocks noGrp="1"/>
          </p:cNvSpPr>
          <p:nvPr>
            <p:ph type="sldNum" sz="quarter" idx="11"/>
          </p:nvPr>
        </p:nvSpPr>
        <p:spPr/>
        <p:txBody>
          <a:bodyPr/>
          <a:lstStyle/>
          <a:p>
            <a:fld id="{E18DFD11-3BD1-F442-9271-8CCC1C37CFFF}" type="slidenum">
              <a:rPr lang="en-US" smtClean="0"/>
              <a:pPr/>
              <a:t>‹#›</a:t>
            </a:fld>
            <a:endParaRPr lang="en-US"/>
          </a:p>
        </p:txBody>
      </p:sp>
    </p:spTree>
    <p:extLst>
      <p:ext uri="{BB962C8B-B14F-4D97-AF65-F5344CB8AC3E}">
        <p14:creationId xmlns:p14="http://schemas.microsoft.com/office/powerpoint/2010/main" val="35116320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55" indent="0" algn="ctr">
              <a:buNone/>
              <a:defRPr sz="2000"/>
            </a:lvl2pPr>
            <a:lvl3pPr marL="914309" indent="0" algn="ctr">
              <a:buNone/>
              <a:defRPr sz="18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188383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_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11D89011-1FC2-307A-3BEF-5BF1DAA7EDA2}"/>
              </a:ext>
            </a:extLst>
          </p:cNvPr>
          <p:cNvSpPr/>
          <p:nvPr userDrawn="1"/>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solidFill>
                <a:schemeClr val="bg1"/>
              </a:solidFill>
            </a:endParaRPr>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bg1"/>
                </a:solidFill>
                <a:latin typeface="Lexend Deca ExtraBold" pitchFamily="2" charset="77"/>
              </a:defRPr>
            </a:lvl1pPr>
          </a:lstStyle>
          <a:p>
            <a:pPr lvl="0"/>
            <a:r>
              <a:rPr lang="en-GB"/>
              <a:t>Section </a:t>
            </a:r>
          </a:p>
          <a:p>
            <a:pPr lvl="0"/>
            <a:r>
              <a:rPr lang="en-GB"/>
              <a:t>Subtitle </a:t>
            </a:r>
          </a:p>
          <a:p>
            <a:pPr lvl="0"/>
            <a:r>
              <a:rPr lang="en-GB"/>
              <a:t>here</a:t>
            </a:r>
          </a:p>
        </p:txBody>
      </p:sp>
      <p:pic>
        <p:nvPicPr>
          <p:cNvPr id="4" name="Picture 3">
            <a:extLst>
              <a:ext uri="{FF2B5EF4-FFF2-40B4-BE49-F238E27FC236}">
                <a16:creationId xmlns:a16="http://schemas.microsoft.com/office/drawing/2014/main" id="{C7F570DD-3C9B-A7FF-FD2E-888B16CB8FAB}"/>
              </a:ext>
            </a:extLst>
          </p:cNvPr>
          <p:cNvPicPr>
            <a:picLocks noChangeAspect="1"/>
          </p:cNvPicPr>
          <p:nvPr userDrawn="1"/>
        </p:nvPicPr>
        <p:blipFill>
          <a:blip r:embed="rId3"/>
          <a:srcRect/>
          <a:stretch/>
        </p:blipFill>
        <p:spPr>
          <a:xfrm>
            <a:off x="10429329" y="429550"/>
            <a:ext cx="1327681" cy="537023"/>
          </a:xfrm>
          <a:prstGeom prst="rect">
            <a:avLst/>
          </a:prstGeom>
        </p:spPr>
      </p:pic>
    </p:spTree>
    <p:extLst>
      <p:ext uri="{BB962C8B-B14F-4D97-AF65-F5344CB8AC3E}">
        <p14:creationId xmlns:p14="http://schemas.microsoft.com/office/powerpoint/2010/main" val="16154366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29" y="429550"/>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5"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54"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18925311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29" y="429550"/>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54"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20361569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29" y="429550"/>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3" y="1411419"/>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40356614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9"/>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3"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54" indent="0">
              <a:buNone/>
              <a:defRPr/>
            </a:lvl3pPr>
            <a:lvl4pPr marL="1371532" indent="0">
              <a:buNone/>
              <a:defRPr/>
            </a:lvl4pPr>
            <a:lvl5pPr marL="1828709"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29" y="429550"/>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6186080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29" y="429550"/>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17709164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29" y="429550"/>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41728600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1"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91" indent="-359991">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82" indent="-359991">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78" indent="-228594">
              <a:buClr>
                <a:schemeClr val="accent2"/>
              </a:buClr>
              <a:buFont typeface="Lexend Deca Light" pitchFamily="2" charset="0"/>
              <a:buChar char="•"/>
              <a:defRPr sz="1800">
                <a:solidFill>
                  <a:schemeClr val="accent2"/>
                </a:solidFill>
                <a:latin typeface="Lexend Deca Light" pitchFamily="2" charset="0"/>
              </a:defRPr>
            </a:lvl3pPr>
            <a:lvl4pPr marL="1079973" indent="-228594">
              <a:buClr>
                <a:schemeClr val="accent1"/>
              </a:buClr>
              <a:buFont typeface="Arial" panose="020B0604020202020204" pitchFamily="34" charset="0"/>
              <a:buChar char="•"/>
              <a:defRPr sz="1800">
                <a:solidFill>
                  <a:schemeClr val="accent2"/>
                </a:solidFill>
                <a:latin typeface="Lexend Deca Light" pitchFamily="2" charset="0"/>
              </a:defRPr>
            </a:lvl4pPr>
            <a:lvl5pPr marL="1259969">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11202587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Body_1_text_lar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28" y="429549"/>
            <a:ext cx="1327681" cy="537023"/>
          </a:xfrm>
          <a:prstGeom prst="rect">
            <a:avLst/>
          </a:prstGeom>
        </p:spPr>
      </p:pic>
      <p:sp>
        <p:nvSpPr>
          <p:cNvPr id="7" name="Text Placeholder 10">
            <a:extLst>
              <a:ext uri="{FF2B5EF4-FFF2-40B4-BE49-F238E27FC236}">
                <a16:creationId xmlns:a16="http://schemas.microsoft.com/office/drawing/2014/main" id="{974ECC9D-6D09-BE76-51E2-26FDA41271FF}"/>
              </a:ext>
            </a:extLst>
          </p:cNvPr>
          <p:cNvSpPr>
            <a:spLocks noGrp="1"/>
          </p:cNvSpPr>
          <p:nvPr>
            <p:ph type="body" sz="quarter" idx="16" hasCustomPrompt="1"/>
          </p:nvPr>
        </p:nvSpPr>
        <p:spPr>
          <a:xfrm>
            <a:off x="434104" y="1413843"/>
            <a:ext cx="11322905" cy="4320000"/>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 with large text for presenting on screen.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77"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The template includes a range of predefined layouts that you can insert. These have been designed to cater for text, text and images and for picture arrangements. </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8279499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_Body_2_text_large_image">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28" y="429549"/>
            <a:ext cx="1327681" cy="537023"/>
          </a:xfrm>
          <a:prstGeom prst="rect">
            <a:avLst/>
          </a:prstGeom>
        </p:spPr>
      </p:pic>
      <p:sp>
        <p:nvSpPr>
          <p:cNvPr id="4" name="Picture Placeholder 11">
            <a:extLst>
              <a:ext uri="{FF2B5EF4-FFF2-40B4-BE49-F238E27FC236}">
                <a16:creationId xmlns:a16="http://schemas.microsoft.com/office/drawing/2014/main" id="{5B31B91D-9EC9-2628-E030-6661E83F1C2D}"/>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Text Placeholder 10">
            <a:extLst>
              <a:ext uri="{FF2B5EF4-FFF2-40B4-BE49-F238E27FC236}">
                <a16:creationId xmlns:a16="http://schemas.microsoft.com/office/drawing/2014/main" id="{771889F4-0F35-9A61-AA4D-9A10053E36B0}"/>
              </a:ext>
            </a:extLst>
          </p:cNvPr>
          <p:cNvSpPr>
            <a:spLocks noGrp="1"/>
          </p:cNvSpPr>
          <p:nvPr>
            <p:ph type="body" sz="quarter" idx="15" hasCustomPrompt="1"/>
          </p:nvPr>
        </p:nvSpPr>
        <p:spPr>
          <a:xfrm>
            <a:off x="434101" y="1413843"/>
            <a:ext cx="5522371" cy="4556948"/>
          </a:xfrm>
          <a:prstGeom prst="rect">
            <a:avLst/>
          </a:prstGeom>
        </p:spPr>
        <p:txBody>
          <a:bodyPr lIns="0" tIns="0" rIns="0" bIns="0">
            <a:noAutofit/>
          </a:bodyPr>
          <a:lstStyle>
            <a:lvl1pPr marL="0" indent="0">
              <a:lnSpc>
                <a:spcPct val="100000"/>
              </a:lnSpc>
              <a:spcBef>
                <a:spcPts val="0"/>
              </a:spcBef>
              <a:spcAft>
                <a:spcPts val="1800"/>
              </a:spcAft>
              <a:buNone/>
              <a:defRPr sz="2200" b="0" i="0">
                <a:solidFill>
                  <a:schemeClr val="accent1"/>
                </a:solidFill>
                <a:latin typeface="Lexend Deca Light" pitchFamily="2" charset="77"/>
              </a:defRPr>
            </a:lvl1pPr>
            <a:lvl2pPr marL="0" indent="0">
              <a:lnSpc>
                <a:spcPct val="100000"/>
              </a:lnSpc>
              <a:spcBef>
                <a:spcPts val="0"/>
              </a:spcBef>
              <a:spcAft>
                <a:spcPts val="1800"/>
              </a:spcAft>
              <a:buNone/>
              <a:defRPr sz="2200" b="1" i="0">
                <a:solidFill>
                  <a:schemeClr val="accent1"/>
                </a:solidFill>
                <a:latin typeface="Lexend Deca" pitchFamily="2" charset="77"/>
              </a:defRPr>
            </a:lvl2pPr>
            <a:lvl3pPr marL="0" indent="0">
              <a:lnSpc>
                <a:spcPct val="100000"/>
              </a:lnSpc>
              <a:spcBef>
                <a:spcPts val="0"/>
              </a:spcBef>
              <a:spcAft>
                <a:spcPts val="1800"/>
              </a:spcAft>
              <a:buNone/>
              <a:defRPr sz="2200" b="1" i="0">
                <a:solidFill>
                  <a:schemeClr val="accent2"/>
                </a:solidFill>
                <a:latin typeface="Lexend Deca" pitchFamily="2" charset="77"/>
              </a:defRPr>
            </a:lvl3pPr>
            <a:lvl4pPr marL="0" indent="0">
              <a:lnSpc>
                <a:spcPct val="100000"/>
              </a:lnSpc>
              <a:spcBef>
                <a:spcPts val="0"/>
              </a:spcBef>
              <a:spcAft>
                <a:spcPts val="1200"/>
              </a:spcAft>
              <a:buNone/>
              <a:defRPr sz="22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8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8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800">
                <a:solidFill>
                  <a:schemeClr val="accent2"/>
                </a:solidFill>
                <a:latin typeface="Lexend Deca Light" pitchFamily="2" charset="0"/>
              </a:defRPr>
            </a:lvl8pPr>
          </a:lstStyle>
          <a:p>
            <a:pPr lvl="0"/>
            <a:r>
              <a:rPr lang="en-US"/>
              <a:t>This is for the introduction.</a:t>
            </a:r>
          </a:p>
          <a:p>
            <a:pPr lvl="1"/>
            <a:r>
              <a:rPr lang="en-US"/>
              <a:t>This is a </a:t>
            </a:r>
            <a:r>
              <a:rPr lang="en-US" err="1"/>
              <a:t>subheader</a:t>
            </a:r>
            <a:r>
              <a:rPr lang="en-US"/>
              <a:t>.</a:t>
            </a:r>
          </a:p>
          <a:p>
            <a:pPr lvl="2"/>
            <a:r>
              <a:rPr lang="en-US"/>
              <a:t>This is an alternative </a:t>
            </a:r>
            <a:r>
              <a:rPr lang="en-US" err="1"/>
              <a:t>subheader</a:t>
            </a:r>
            <a:r>
              <a:rPr lang="en-US"/>
              <a:t>.</a:t>
            </a:r>
          </a:p>
          <a:p>
            <a:pPr marL="0" marR="0" lvl="3" indent="0" algn="l" defTabSz="914377" rtl="0" eaLnBrk="1" fontAlgn="auto" latinLnBrk="0" hangingPunct="1">
              <a:lnSpc>
                <a:spcPct val="100000"/>
              </a:lnSpc>
              <a:spcBef>
                <a:spcPts val="0"/>
              </a:spcBef>
              <a:spcAft>
                <a:spcPts val="1800"/>
              </a:spcAft>
              <a:buClrTx/>
              <a:buSzTx/>
              <a:buFont typeface="Arial" panose="020B0604020202020204" pitchFamily="34" charset="0"/>
              <a:buNone/>
              <a:tabLst/>
              <a:defRPr/>
            </a:pPr>
            <a:r>
              <a:rPr lang="en-US"/>
              <a:t>This is for body copy.</a:t>
            </a:r>
          </a:p>
          <a:p>
            <a:pPr lvl="4"/>
            <a:r>
              <a:rPr lang="en-US"/>
              <a:t>This is a first level bullet. </a:t>
            </a:r>
          </a:p>
          <a:p>
            <a:pPr lvl="5"/>
            <a:r>
              <a:rPr lang="en-US"/>
              <a:t>This is a second level bullet. </a:t>
            </a:r>
          </a:p>
          <a:p>
            <a:pPr lvl="6"/>
            <a:r>
              <a:rPr lang="en-US"/>
              <a:t>This is a third level bullet. </a:t>
            </a:r>
          </a:p>
          <a:p>
            <a:pPr lvl="7"/>
            <a:r>
              <a:rPr lang="en-US"/>
              <a:t>This is a fourth level bullet. </a:t>
            </a:r>
          </a:p>
        </p:txBody>
      </p:sp>
    </p:spTree>
    <p:extLst>
      <p:ext uri="{BB962C8B-B14F-4D97-AF65-F5344CB8AC3E}">
        <p14:creationId xmlns:p14="http://schemas.microsoft.com/office/powerpoint/2010/main" val="42497911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Body_3_text_small">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3641183A-331D-A6DC-EB0F-20B4373268AB}"/>
              </a:ext>
            </a:extLst>
          </p:cNvPr>
          <p:cNvPicPr>
            <a:picLocks noChangeAspect="1"/>
          </p:cNvPicPr>
          <p:nvPr userDrawn="1"/>
        </p:nvPicPr>
        <p:blipFill>
          <a:blip r:embed="rId2"/>
          <a:srcRect/>
          <a:stretch/>
        </p:blipFill>
        <p:spPr>
          <a:xfrm>
            <a:off x="10429328" y="429549"/>
            <a:ext cx="1327681" cy="537023"/>
          </a:xfrm>
          <a:prstGeom prst="rect">
            <a:avLst/>
          </a:prstGeom>
        </p:spPr>
      </p:pic>
      <p:sp>
        <p:nvSpPr>
          <p:cNvPr id="4" name="Text Placeholder 10">
            <a:extLst>
              <a:ext uri="{FF2B5EF4-FFF2-40B4-BE49-F238E27FC236}">
                <a16:creationId xmlns:a16="http://schemas.microsoft.com/office/drawing/2014/main" id="{955D5FEF-8157-E652-E3EC-7B23783B9547}"/>
              </a:ext>
            </a:extLst>
          </p:cNvPr>
          <p:cNvSpPr>
            <a:spLocks noGrp="1"/>
          </p:cNvSpPr>
          <p:nvPr>
            <p:ph type="body" sz="quarter" idx="17" hasCustomPrompt="1"/>
          </p:nvPr>
        </p:nvSpPr>
        <p:spPr>
          <a:xfrm>
            <a:off x="434102" y="1411418"/>
            <a:ext cx="948650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These have been designed to cater for text, text and images and for picture arrangements.</a:t>
            </a:r>
          </a:p>
          <a:p>
            <a:pPr lvl="4"/>
            <a:r>
              <a:rPr lang="en-US"/>
              <a:t>First level bullet. There are also layouts for Titles, Dividers and End slides.</a:t>
            </a:r>
          </a:p>
          <a:p>
            <a:pPr lvl="5"/>
            <a:r>
              <a:rPr lang="en-US"/>
              <a:t>Second level bullet. </a:t>
            </a:r>
          </a:p>
          <a:p>
            <a:pPr lvl="6"/>
            <a:r>
              <a:rPr lang="en-US"/>
              <a:t>Third level bullet. </a:t>
            </a:r>
          </a:p>
          <a:p>
            <a:pPr lvl="7"/>
            <a:r>
              <a:rPr lang="en-US"/>
              <a:t>Fourth level bullet. Further bullets may require the user to format font etc. </a:t>
            </a:r>
          </a:p>
        </p:txBody>
      </p:sp>
    </p:spTree>
    <p:extLst>
      <p:ext uri="{BB962C8B-B14F-4D97-AF65-F5344CB8AC3E}">
        <p14:creationId xmlns:p14="http://schemas.microsoft.com/office/powerpoint/2010/main" val="2138291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_4">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301DFBF-EA6B-4F34-D22C-016A55645D70}"/>
              </a:ext>
            </a:extLst>
          </p:cNvPr>
          <p:cNvSpPr/>
          <p:nvPr userDrawn="1"/>
        </p:nvSpPr>
        <p:spPr>
          <a:xfrm>
            <a:off x="-2" y="1613135"/>
            <a:ext cx="5096379" cy="4320004"/>
          </a:xfrm>
          <a:custGeom>
            <a:avLst/>
            <a:gdLst>
              <a:gd name="connsiteX0" fmla="*/ 0 w 5096378"/>
              <a:gd name="connsiteY0" fmla="*/ 0 h 4320004"/>
              <a:gd name="connsiteX1" fmla="*/ 2973493 w 5096378"/>
              <a:gd name="connsiteY1" fmla="*/ 0 h 4320004"/>
              <a:gd name="connsiteX2" fmla="*/ 2973493 w 5096378"/>
              <a:gd name="connsiteY2" fmla="*/ 1878 h 4320004"/>
              <a:gd name="connsiteX3" fmla="*/ 3157226 w 5096378"/>
              <a:gd name="connsiteY3" fmla="*/ 11156 h 4320004"/>
              <a:gd name="connsiteX4" fmla="*/ 5096378 w 5096378"/>
              <a:gd name="connsiteY4" fmla="*/ 2160004 h 4320004"/>
              <a:gd name="connsiteX5" fmla="*/ 3157226 w 5096378"/>
              <a:gd name="connsiteY5" fmla="*/ 4308852 h 4320004"/>
              <a:gd name="connsiteX6" fmla="*/ 2973493 w 5096378"/>
              <a:gd name="connsiteY6" fmla="*/ 4318130 h 4320004"/>
              <a:gd name="connsiteX7" fmla="*/ 2973493 w 5096378"/>
              <a:gd name="connsiteY7" fmla="*/ 4320000 h 4320004"/>
              <a:gd name="connsiteX8" fmla="*/ 2936457 w 5096378"/>
              <a:gd name="connsiteY8" fmla="*/ 4320000 h 4320004"/>
              <a:gd name="connsiteX9" fmla="*/ 2936378 w 5096378"/>
              <a:gd name="connsiteY9" fmla="*/ 4320004 h 4320004"/>
              <a:gd name="connsiteX10" fmla="*/ 2936299 w 5096378"/>
              <a:gd name="connsiteY10" fmla="*/ 4320000 h 4320004"/>
              <a:gd name="connsiteX11" fmla="*/ 0 w 5096378"/>
              <a:gd name="connsiteY11" fmla="*/ 4320000 h 432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378" h="4320004">
                <a:moveTo>
                  <a:pt x="0" y="0"/>
                </a:moveTo>
                <a:lnTo>
                  <a:pt x="2973493" y="0"/>
                </a:lnTo>
                <a:lnTo>
                  <a:pt x="2973493" y="1878"/>
                </a:lnTo>
                <a:lnTo>
                  <a:pt x="3157226" y="11156"/>
                </a:lnTo>
                <a:cubicBezTo>
                  <a:pt x="4246419" y="121770"/>
                  <a:pt x="5096378" y="1041628"/>
                  <a:pt x="5096378" y="2160004"/>
                </a:cubicBezTo>
                <a:cubicBezTo>
                  <a:pt x="5096378" y="3278381"/>
                  <a:pt x="4246419" y="4198239"/>
                  <a:pt x="3157226" y="4308852"/>
                </a:cubicBezTo>
                <a:lnTo>
                  <a:pt x="2973493" y="4318130"/>
                </a:lnTo>
                <a:lnTo>
                  <a:pt x="2973493" y="4320000"/>
                </a:lnTo>
                <a:lnTo>
                  <a:pt x="2936457" y="4320000"/>
                </a:lnTo>
                <a:lnTo>
                  <a:pt x="2936378" y="4320004"/>
                </a:lnTo>
                <a:lnTo>
                  <a:pt x="2936299" y="4320000"/>
                </a:lnTo>
                <a:lnTo>
                  <a:pt x="0" y="432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8906091C-239A-F03B-C875-02BBFB175BAC}"/>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15" name="Text Placeholder 10">
            <a:extLst>
              <a:ext uri="{FF2B5EF4-FFF2-40B4-BE49-F238E27FC236}">
                <a16:creationId xmlns:a16="http://schemas.microsoft.com/office/drawing/2014/main" id="{8466B65D-C89F-924F-EDBE-825AEBE0EA1A}"/>
              </a:ext>
            </a:extLst>
          </p:cNvPr>
          <p:cNvSpPr>
            <a:spLocks noGrp="1"/>
          </p:cNvSpPr>
          <p:nvPr>
            <p:ph type="body" sz="quarter" idx="13" hasCustomPrompt="1"/>
          </p:nvPr>
        </p:nvSpPr>
        <p:spPr>
          <a:xfrm>
            <a:off x="431743" y="3140348"/>
            <a:ext cx="3174101" cy="1578301"/>
          </a:xfrm>
          <a:prstGeom prst="rect">
            <a:avLst/>
          </a:prstGeom>
        </p:spPr>
        <p:txBody>
          <a:bodyPr lIns="0" tIns="0" rIns="0" bIns="0">
            <a:noAutofit/>
          </a:bodyPr>
          <a:lstStyle>
            <a:lvl1pPr marL="0" indent="0">
              <a:lnSpc>
                <a:spcPts val="3700"/>
              </a:lnSpc>
              <a:spcBef>
                <a:spcPts val="0"/>
              </a:spcBef>
              <a:buNone/>
              <a:defRPr sz="3500" b="1" i="0">
                <a:solidFill>
                  <a:schemeClr val="accent1"/>
                </a:solidFill>
                <a:latin typeface="Lexend Deca ExtraBold" pitchFamily="2" charset="77"/>
              </a:defRPr>
            </a:lvl1pPr>
          </a:lstStyle>
          <a:p>
            <a:pPr lvl="0"/>
            <a:r>
              <a:rPr lang="en-GB"/>
              <a:t>Section </a:t>
            </a:r>
          </a:p>
          <a:p>
            <a:pPr lvl="0"/>
            <a:r>
              <a:rPr lang="en-GB"/>
              <a:t>Subtitle </a:t>
            </a:r>
          </a:p>
          <a:p>
            <a:pPr lvl="0"/>
            <a:r>
              <a:rPr lang="en-GB"/>
              <a:t>here</a:t>
            </a:r>
          </a:p>
        </p:txBody>
      </p:sp>
      <p:sp>
        <p:nvSpPr>
          <p:cNvPr id="2" name="Freeform 1">
            <a:extLst>
              <a:ext uri="{FF2B5EF4-FFF2-40B4-BE49-F238E27FC236}">
                <a16:creationId xmlns:a16="http://schemas.microsoft.com/office/drawing/2014/main" id="{68A34F10-ED83-9DE1-7852-192EEFB58B69}"/>
              </a:ext>
            </a:extLst>
          </p:cNvPr>
          <p:cNvSpPr/>
          <p:nvPr userDrawn="1"/>
        </p:nvSpPr>
        <p:spPr>
          <a:xfrm>
            <a:off x="5339752" y="1613140"/>
            <a:ext cx="7375584" cy="4320000"/>
          </a:xfrm>
          <a:custGeom>
            <a:avLst/>
            <a:gdLst>
              <a:gd name="connsiteX0" fmla="*/ 2160000 w 7375584"/>
              <a:gd name="connsiteY0" fmla="*/ 0 h 4320000"/>
              <a:gd name="connsiteX1" fmla="*/ 7375584 w 7375584"/>
              <a:gd name="connsiteY1" fmla="*/ 0 h 4320000"/>
              <a:gd name="connsiteX2" fmla="*/ 7375584 w 7375584"/>
              <a:gd name="connsiteY2" fmla="*/ 4320000 h 4320000"/>
              <a:gd name="connsiteX3" fmla="*/ 2160000 w 7375584"/>
              <a:gd name="connsiteY3" fmla="*/ 4320000 h 4320000"/>
              <a:gd name="connsiteX4" fmla="*/ 0 w 7375584"/>
              <a:gd name="connsiteY4" fmla="*/ 2160000 h 4320000"/>
              <a:gd name="connsiteX5" fmla="*/ 2160000 w 7375584"/>
              <a:gd name="connsiteY5" fmla="*/ 0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5584" h="4320000">
                <a:moveTo>
                  <a:pt x="2160000" y="0"/>
                </a:moveTo>
                <a:lnTo>
                  <a:pt x="7375584" y="0"/>
                </a:lnTo>
                <a:lnTo>
                  <a:pt x="7375584" y="4320000"/>
                </a:lnTo>
                <a:lnTo>
                  <a:pt x="2160000" y="4320000"/>
                </a:lnTo>
                <a:cubicBezTo>
                  <a:pt x="967065" y="4320000"/>
                  <a:pt x="0" y="3352935"/>
                  <a:pt x="0" y="2160000"/>
                </a:cubicBezTo>
                <a:cubicBezTo>
                  <a:pt x="0" y="967065"/>
                  <a:pt x="967065" y="0"/>
                  <a:pt x="2160000" y="0"/>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pic>
        <p:nvPicPr>
          <p:cNvPr id="6" name="Picture 5">
            <a:extLst>
              <a:ext uri="{FF2B5EF4-FFF2-40B4-BE49-F238E27FC236}">
                <a16:creationId xmlns:a16="http://schemas.microsoft.com/office/drawing/2014/main" id="{22AC7A75-7EDD-CAE1-8CB9-3261A7F06872}"/>
              </a:ext>
            </a:extLst>
          </p:cNvPr>
          <p:cNvPicPr>
            <a:picLocks noChangeAspect="1"/>
          </p:cNvPicPr>
          <p:nvPr userDrawn="1"/>
        </p:nvPicPr>
        <p:blipFill>
          <a:blip r:embed="rId3"/>
          <a:srcRect/>
          <a:stretch/>
        </p:blipFill>
        <p:spPr>
          <a:xfrm>
            <a:off x="10429330" y="429548"/>
            <a:ext cx="1327679" cy="537021"/>
          </a:xfrm>
          <a:prstGeom prst="rect">
            <a:avLst/>
          </a:prstGeom>
        </p:spPr>
      </p:pic>
    </p:spTree>
    <p:extLst>
      <p:ext uri="{BB962C8B-B14F-4D97-AF65-F5344CB8AC3E}">
        <p14:creationId xmlns:p14="http://schemas.microsoft.com/office/powerpoint/2010/main" val="25726084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cxnSp>
        <p:nvCxnSpPr>
          <p:cNvPr id="8" name="Straight Connector 7">
            <a:extLst>
              <a:ext uri="{FF2B5EF4-FFF2-40B4-BE49-F238E27FC236}">
                <a16:creationId xmlns:a16="http://schemas.microsoft.com/office/drawing/2014/main" id="{D0D05171-AAD3-B2FB-9512-6B0449CB7BA8}"/>
              </a:ext>
            </a:extLst>
          </p:cNvPr>
          <p:cNvCxnSpPr>
            <a:cxnSpLocks/>
          </p:cNvCxnSpPr>
          <p:nvPr userDrawn="1"/>
        </p:nvCxnSpPr>
        <p:spPr>
          <a:xfrm>
            <a:off x="6096000" y="1411418"/>
            <a:ext cx="0" cy="4556948"/>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2" y="1411418"/>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77" indent="0">
              <a:buNone/>
              <a:defRPr/>
            </a:lvl3pPr>
            <a:lvl4pPr marL="1371566" indent="0">
              <a:buNone/>
              <a:defRPr/>
            </a:lvl4pPr>
            <a:lvl5pPr marL="1828754"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userDrawn="1"/>
        </p:nvPicPr>
        <p:blipFill>
          <a:blip r:embed="rId2"/>
          <a:srcRect/>
          <a:stretch/>
        </p:blipFill>
        <p:spPr>
          <a:xfrm>
            <a:off x="10429328" y="429549"/>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8"/>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4730103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Body_5_text_small_imag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6" name="Picture 5">
            <a:extLst>
              <a:ext uri="{FF2B5EF4-FFF2-40B4-BE49-F238E27FC236}">
                <a16:creationId xmlns:a16="http://schemas.microsoft.com/office/drawing/2014/main" id="{B741C056-9860-F27E-8DD3-36CEF146C9F4}"/>
              </a:ext>
            </a:extLst>
          </p:cNvPr>
          <p:cNvPicPr>
            <a:picLocks noChangeAspect="1"/>
          </p:cNvPicPr>
          <p:nvPr userDrawn="1"/>
        </p:nvPicPr>
        <p:blipFill>
          <a:blip r:embed="rId2"/>
          <a:srcRect/>
          <a:stretch/>
        </p:blipFill>
        <p:spPr>
          <a:xfrm>
            <a:off x="10429328" y="429549"/>
            <a:ext cx="1327681" cy="537023"/>
          </a:xfrm>
          <a:prstGeom prst="rect">
            <a:avLst/>
          </a:prstGeom>
        </p:spPr>
      </p:pic>
      <p:sp>
        <p:nvSpPr>
          <p:cNvPr id="8" name="Picture Placeholder 11">
            <a:extLst>
              <a:ext uri="{FF2B5EF4-FFF2-40B4-BE49-F238E27FC236}">
                <a16:creationId xmlns:a16="http://schemas.microsoft.com/office/drawing/2014/main" id="{9C923C1B-B694-14C2-3769-C6D2657FEF5C}"/>
              </a:ext>
            </a:extLst>
          </p:cNvPr>
          <p:cNvSpPr>
            <a:spLocks noGrp="1"/>
          </p:cNvSpPr>
          <p:nvPr>
            <p:ph type="pic" sz="quarter" idx="16"/>
          </p:nvPr>
        </p:nvSpPr>
        <p:spPr>
          <a:xfrm>
            <a:off x="6677501" y="1357115"/>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2" name="Text Placeholder 10">
            <a:extLst>
              <a:ext uri="{FF2B5EF4-FFF2-40B4-BE49-F238E27FC236}">
                <a16:creationId xmlns:a16="http://schemas.microsoft.com/office/drawing/2014/main" id="{FDDD2CB8-7CFE-2A35-59F4-D4E64F82F24C}"/>
              </a:ext>
            </a:extLst>
          </p:cNvPr>
          <p:cNvSpPr>
            <a:spLocks noGrp="1"/>
          </p:cNvSpPr>
          <p:nvPr>
            <p:ph type="body" sz="quarter" idx="15" hasCustomPrompt="1"/>
          </p:nvPr>
        </p:nvSpPr>
        <p:spPr>
          <a:xfrm>
            <a:off x="434101" y="1411418"/>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80653256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Body_6_text_small_2_image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222524" y="879317"/>
            <a:ext cx="3600000" cy="3600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sp>
        <p:nvSpPr>
          <p:cNvPr id="7" name="Picture Placeholder 11">
            <a:extLst>
              <a:ext uri="{FF2B5EF4-FFF2-40B4-BE49-F238E27FC236}">
                <a16:creationId xmlns:a16="http://schemas.microsoft.com/office/drawing/2014/main" id="{279C3879-91D8-56EC-B25B-3D7444D566CF}"/>
              </a:ext>
            </a:extLst>
          </p:cNvPr>
          <p:cNvSpPr>
            <a:spLocks noGrp="1"/>
          </p:cNvSpPr>
          <p:nvPr>
            <p:ph type="pic" sz="quarter" idx="17"/>
          </p:nvPr>
        </p:nvSpPr>
        <p:spPr>
          <a:xfrm>
            <a:off x="9309895" y="3761539"/>
            <a:ext cx="2448000" cy="2448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r>
              <a:rPr lang="en-US"/>
              <a:t>Click icon to add picture</a:t>
            </a:r>
          </a:p>
        </p:txBody>
      </p:sp>
      <p:pic>
        <p:nvPicPr>
          <p:cNvPr id="6" name="Picture 5">
            <a:extLst>
              <a:ext uri="{FF2B5EF4-FFF2-40B4-BE49-F238E27FC236}">
                <a16:creationId xmlns:a16="http://schemas.microsoft.com/office/drawing/2014/main" id="{695A103A-4846-3E04-7D8D-48F3DE1B0E66}"/>
              </a:ext>
            </a:extLst>
          </p:cNvPr>
          <p:cNvPicPr>
            <a:picLocks noChangeAspect="1"/>
          </p:cNvPicPr>
          <p:nvPr userDrawn="1"/>
        </p:nvPicPr>
        <p:blipFill>
          <a:blip r:embed="rId2"/>
          <a:srcRect/>
          <a:stretch/>
        </p:blipFill>
        <p:spPr>
          <a:xfrm>
            <a:off x="10429328" y="429549"/>
            <a:ext cx="1327681" cy="537023"/>
          </a:xfrm>
          <a:prstGeom prst="rect">
            <a:avLst/>
          </a:prstGeom>
        </p:spPr>
      </p:pic>
      <p:sp>
        <p:nvSpPr>
          <p:cNvPr id="2" name="Text Placeholder 10">
            <a:extLst>
              <a:ext uri="{FF2B5EF4-FFF2-40B4-BE49-F238E27FC236}">
                <a16:creationId xmlns:a16="http://schemas.microsoft.com/office/drawing/2014/main" id="{E1A18FC4-FAA1-2949-E06F-6383CB90F050}"/>
              </a:ext>
            </a:extLst>
          </p:cNvPr>
          <p:cNvSpPr>
            <a:spLocks noGrp="1"/>
          </p:cNvSpPr>
          <p:nvPr>
            <p:ph type="body" sz="quarter" idx="15" hasCustomPrompt="1"/>
          </p:nvPr>
        </p:nvSpPr>
        <p:spPr>
          <a:xfrm>
            <a:off x="434101" y="1411418"/>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91"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87" indent="-251994">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82" indent="-251994">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27" indent="-285744">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20515419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Body_7_Blank_Canvas">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6" name="Text Placeholder 7">
            <a:extLst>
              <a:ext uri="{FF2B5EF4-FFF2-40B4-BE49-F238E27FC236}">
                <a16:creationId xmlns:a16="http://schemas.microsoft.com/office/drawing/2014/main" id="{E3D6607E-C6C0-605F-4EA8-C728472C0362}"/>
              </a:ext>
            </a:extLst>
          </p:cNvPr>
          <p:cNvSpPr>
            <a:spLocks noGrp="1"/>
          </p:cNvSpPr>
          <p:nvPr>
            <p:ph type="body" sz="quarter" idx="13" hasCustomPrompt="1"/>
          </p:nvPr>
        </p:nvSpPr>
        <p:spPr>
          <a:xfrm>
            <a:off x="434106" y="481818"/>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7" name="Picture 6">
            <a:extLst>
              <a:ext uri="{FF2B5EF4-FFF2-40B4-BE49-F238E27FC236}">
                <a16:creationId xmlns:a16="http://schemas.microsoft.com/office/drawing/2014/main" id="{B2A4CD1D-2FF1-B578-E15F-592E6CCEB685}"/>
              </a:ext>
            </a:extLst>
          </p:cNvPr>
          <p:cNvPicPr>
            <a:picLocks noChangeAspect="1"/>
          </p:cNvPicPr>
          <p:nvPr userDrawn="1"/>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24653373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Body_8_Partnership">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8"/>
            <a:ext cx="7920000"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18664F06-775C-ED1D-8736-37AF7B445EA4}"/>
              </a:ext>
            </a:extLst>
          </p:cNvPr>
          <p:cNvPicPr>
            <a:picLocks noChangeAspect="1"/>
          </p:cNvPicPr>
          <p:nvPr userDrawn="1"/>
        </p:nvPicPr>
        <p:blipFill>
          <a:blip r:embed="rId2"/>
          <a:srcRect/>
          <a:stretch/>
        </p:blipFill>
        <p:spPr>
          <a:xfrm>
            <a:off x="9023222" y="519398"/>
            <a:ext cx="1327681" cy="537023"/>
          </a:xfrm>
          <a:prstGeom prst="rect">
            <a:avLst/>
          </a:prstGeom>
        </p:spPr>
      </p:pic>
      <p:cxnSp>
        <p:nvCxnSpPr>
          <p:cNvPr id="8" name="Straight Connector 7">
            <a:extLst>
              <a:ext uri="{FF2B5EF4-FFF2-40B4-BE49-F238E27FC236}">
                <a16:creationId xmlns:a16="http://schemas.microsoft.com/office/drawing/2014/main" id="{0E41D65E-41C6-1D44-315D-7648CCB6B1F3}"/>
              </a:ext>
            </a:extLst>
          </p:cNvPr>
          <p:cNvCxnSpPr>
            <a:cxnSpLocks/>
          </p:cNvCxnSpPr>
          <p:nvPr userDrawn="1"/>
        </p:nvCxnSpPr>
        <p:spPr>
          <a:xfrm>
            <a:off x="10685253" y="481817"/>
            <a:ext cx="0" cy="648243"/>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894C8AF5-B6C9-5CC3-A6D0-7EBDF167F30C}"/>
              </a:ext>
            </a:extLst>
          </p:cNvPr>
          <p:cNvSpPr>
            <a:spLocks noGrp="1"/>
          </p:cNvSpPr>
          <p:nvPr>
            <p:ph type="pic" sz="quarter" idx="17" hasCustomPrompt="1"/>
          </p:nvPr>
        </p:nvSpPr>
        <p:spPr>
          <a:xfrm>
            <a:off x="11001895" y="425843"/>
            <a:ext cx="755983" cy="756000"/>
          </a:xfrm>
          <a:prstGeom prst="rect">
            <a:avLst/>
          </a:prstGeom>
          <a:solidFill>
            <a:schemeClr val="accent2"/>
          </a:solidFill>
        </p:spPr>
        <p:txBody>
          <a:bodyPr lIns="0" tIns="0" rIns="0" bIns="0" anchor="ctr">
            <a:noAutofit/>
          </a:bodyPr>
          <a:lstStyle>
            <a:lvl1pPr marL="0" indent="0" algn="ctr">
              <a:lnSpc>
                <a:spcPct val="100000"/>
              </a:lnSpc>
              <a:buNone/>
              <a:defRPr sz="1000" b="0" i="0">
                <a:solidFill>
                  <a:schemeClr val="bg1"/>
                </a:solidFill>
                <a:latin typeface="Lexend Deca Medium" pitchFamily="2" charset="77"/>
              </a:defRPr>
            </a:lvl1pPr>
          </a:lstStyle>
          <a:p>
            <a:r>
              <a:rPr lang="en-US"/>
              <a:t>PARTNER LOGO</a:t>
            </a:r>
          </a:p>
        </p:txBody>
      </p:sp>
    </p:spTree>
    <p:extLst>
      <p:ext uri="{BB962C8B-B14F-4D97-AF65-F5344CB8AC3E}">
        <p14:creationId xmlns:p14="http://schemas.microsoft.com/office/powerpoint/2010/main" val="208818687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End_1">
    <p:bg>
      <p:bgPr>
        <a:solidFill>
          <a:schemeClr val="bg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15FD33AC-1C7A-0F9E-B6ED-DA44186A16B7}"/>
              </a:ext>
            </a:extLst>
          </p:cNvPr>
          <p:cNvSpPr>
            <a:spLocks noGrp="1"/>
          </p:cNvSpPr>
          <p:nvPr>
            <p:ph type="pic" sz="quarter" idx="12"/>
          </p:nvPr>
        </p:nvSpPr>
        <p:spPr>
          <a:xfrm>
            <a:off x="-1" y="1"/>
            <a:ext cx="6154665" cy="6858001"/>
          </a:xfrm>
          <a:custGeom>
            <a:avLst/>
            <a:gdLst>
              <a:gd name="connsiteX0" fmla="*/ 0 w 6154665"/>
              <a:gd name="connsiteY0" fmla="*/ 0 h 6858001"/>
              <a:gd name="connsiteX1" fmla="*/ 2453540 w 6154665"/>
              <a:gd name="connsiteY1" fmla="*/ 0 h 6858001"/>
              <a:gd name="connsiteX2" fmla="*/ 4206052 w 6154665"/>
              <a:gd name="connsiteY2" fmla="*/ 0 h 6858001"/>
              <a:gd name="connsiteX3" fmla="*/ 4322980 w 6154665"/>
              <a:gd name="connsiteY3" fmla="*/ 134537 h 6858001"/>
              <a:gd name="connsiteX4" fmla="*/ 4891177 w 6154665"/>
              <a:gd name="connsiteY4" fmla="*/ 1988389 h 6858001"/>
              <a:gd name="connsiteX5" fmla="*/ 4702727 w 6154665"/>
              <a:gd name="connsiteY5" fmla="*/ 3133543 h 6858001"/>
              <a:gd name="connsiteX6" fmla="*/ 4655753 w 6154665"/>
              <a:gd name="connsiteY6" fmla="*/ 3252514 h 6858001"/>
              <a:gd name="connsiteX7" fmla="*/ 4690983 w 6154665"/>
              <a:gd name="connsiteY7" fmla="*/ 3280717 h 6858001"/>
              <a:gd name="connsiteX8" fmla="*/ 5681235 w 6154665"/>
              <a:gd name="connsiteY8" fmla="*/ 4557925 h 6858001"/>
              <a:gd name="connsiteX9" fmla="*/ 6124869 w 6154665"/>
              <a:gd name="connsiteY9" fmla="*/ 6762824 h 6858001"/>
              <a:gd name="connsiteX10" fmla="*/ 6105336 w 6154665"/>
              <a:gd name="connsiteY10" fmla="*/ 6858000 h 6858001"/>
              <a:gd name="connsiteX11" fmla="*/ 3172335 w 6154665"/>
              <a:gd name="connsiteY11" fmla="*/ 6858001 h 6858001"/>
              <a:gd name="connsiteX12" fmla="*/ 3172334 w 6154665"/>
              <a:gd name="connsiteY12" fmla="*/ 6858000 h 6858001"/>
              <a:gd name="connsiteX13" fmla="*/ 0 w 6154665"/>
              <a:gd name="connsiteY13"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54665" h="6858001">
                <a:moveTo>
                  <a:pt x="0" y="0"/>
                </a:moveTo>
                <a:lnTo>
                  <a:pt x="2453540" y="0"/>
                </a:lnTo>
                <a:lnTo>
                  <a:pt x="4206052" y="0"/>
                </a:lnTo>
                <a:lnTo>
                  <a:pt x="4322980" y="134537"/>
                </a:lnTo>
                <a:cubicBezTo>
                  <a:pt x="4669992" y="575183"/>
                  <a:pt x="4891177" y="1242042"/>
                  <a:pt x="4891177" y="1988389"/>
                </a:cubicBezTo>
                <a:cubicBezTo>
                  <a:pt x="4891177" y="2403027"/>
                  <a:pt x="4822910" y="2793131"/>
                  <a:pt x="4702727" y="3133543"/>
                </a:cubicBezTo>
                <a:lnTo>
                  <a:pt x="4655753" y="3252514"/>
                </a:lnTo>
                <a:lnTo>
                  <a:pt x="4690983" y="3280717"/>
                </a:lnTo>
                <a:cubicBezTo>
                  <a:pt x="5063861" y="3596775"/>
                  <a:pt x="5411525" y="4033396"/>
                  <a:pt x="5681235" y="4557925"/>
                </a:cubicBezTo>
                <a:cubicBezTo>
                  <a:pt x="6079575" y="5332615"/>
                  <a:pt x="6223023" y="6134047"/>
                  <a:pt x="6124869" y="6762824"/>
                </a:cubicBezTo>
                <a:lnTo>
                  <a:pt x="6105336" y="6858000"/>
                </a:lnTo>
                <a:lnTo>
                  <a:pt x="3172335" y="6858001"/>
                </a:lnTo>
                <a:lnTo>
                  <a:pt x="3172334" y="6858000"/>
                </a:lnTo>
                <a:lnTo>
                  <a:pt x="0" y="6858000"/>
                </a:lnTo>
                <a:close/>
              </a:path>
            </a:pathLst>
          </a:custGeom>
        </p:spPr>
        <p:txBody>
          <a:bodyPr wrap="square">
            <a:noAutofit/>
          </a:bodyPr>
          <a:lstStyle>
            <a:lvl1pPr marL="0" indent="0">
              <a:buNone/>
              <a:defRPr sz="1000"/>
            </a:lvl1pPr>
          </a:lstStyle>
          <a:p>
            <a:r>
              <a:rPr lang="en-US"/>
              <a:t>Click icon to add picture</a:t>
            </a:r>
          </a:p>
        </p:txBody>
      </p:sp>
      <p:sp>
        <p:nvSpPr>
          <p:cNvPr id="3" name="Footer Placeholder 2">
            <a:extLst>
              <a:ext uri="{FF2B5EF4-FFF2-40B4-BE49-F238E27FC236}">
                <a16:creationId xmlns:a16="http://schemas.microsoft.com/office/drawing/2014/main" id="{C1397E49-2C38-736A-A1C0-7C144BDB5C14}"/>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4" name="Slide Number Placeholder 3">
            <a:extLst>
              <a:ext uri="{FF2B5EF4-FFF2-40B4-BE49-F238E27FC236}">
                <a16:creationId xmlns:a16="http://schemas.microsoft.com/office/drawing/2014/main" id="{6A318E34-AD44-CAB0-D42C-1EE50F864885}"/>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18" name="Text Placeholder 10">
            <a:extLst>
              <a:ext uri="{FF2B5EF4-FFF2-40B4-BE49-F238E27FC236}">
                <a16:creationId xmlns:a16="http://schemas.microsoft.com/office/drawing/2014/main" id="{384F1C16-EBB5-D1BC-93AA-85D5AD06A92B}"/>
              </a:ext>
            </a:extLst>
          </p:cNvPr>
          <p:cNvSpPr>
            <a:spLocks noGrp="1"/>
          </p:cNvSpPr>
          <p:nvPr>
            <p:ph type="body" sz="quarter" idx="13" hasCustomPrompt="1"/>
          </p:nvPr>
        </p:nvSpPr>
        <p:spPr>
          <a:xfrm>
            <a:off x="434105" y="2527871"/>
            <a:ext cx="3600000" cy="720000"/>
          </a:xfrm>
          <a:prstGeom prst="rect">
            <a:avLst/>
          </a:prstGeom>
        </p:spPr>
        <p:txBody>
          <a:bodyPr lIns="0" tIns="0" rIns="0" bIns="0">
            <a:noAutofit/>
          </a:bodyPr>
          <a:lstStyle>
            <a:lvl1pPr marL="0" indent="0">
              <a:lnSpc>
                <a:spcPct val="100000"/>
              </a:lnSpc>
              <a:spcBef>
                <a:spcPts val="0"/>
              </a:spcBef>
              <a:buNone/>
              <a:defRPr sz="4000" b="1" i="0">
                <a:solidFill>
                  <a:schemeClr val="bg1"/>
                </a:solidFill>
                <a:latin typeface="Lexend Deca ExtraBold" pitchFamily="2" charset="77"/>
              </a:defRPr>
            </a:lvl1pPr>
          </a:lstStyle>
          <a:p>
            <a:pPr lvl="0"/>
            <a:r>
              <a:rPr lang="en-GB"/>
              <a:t>Thank you</a:t>
            </a:r>
          </a:p>
        </p:txBody>
      </p:sp>
      <p:sp>
        <p:nvSpPr>
          <p:cNvPr id="19" name="Text Placeholder 10">
            <a:extLst>
              <a:ext uri="{FF2B5EF4-FFF2-40B4-BE49-F238E27FC236}">
                <a16:creationId xmlns:a16="http://schemas.microsoft.com/office/drawing/2014/main" id="{A8A84289-FEAD-B372-81D4-8C44A5315AAA}"/>
              </a:ext>
            </a:extLst>
          </p:cNvPr>
          <p:cNvSpPr>
            <a:spLocks noGrp="1"/>
          </p:cNvSpPr>
          <p:nvPr>
            <p:ph type="body" sz="quarter" idx="14" hasCustomPrompt="1"/>
          </p:nvPr>
        </p:nvSpPr>
        <p:spPr>
          <a:xfrm>
            <a:off x="6205179" y="2605508"/>
            <a:ext cx="3600000" cy="504000"/>
          </a:xfrm>
          <a:prstGeom prst="rect">
            <a:avLst/>
          </a:prstGeom>
        </p:spPr>
        <p:txBody>
          <a:bodyPr lIns="0" tIns="0" rIns="0" bIns="0">
            <a:noAutofit/>
          </a:bodyPr>
          <a:lstStyle>
            <a:lvl1pPr marL="0" indent="0">
              <a:lnSpc>
                <a:spcPct val="100000"/>
              </a:lnSpc>
              <a:spcBef>
                <a:spcPts val="0"/>
              </a:spcBef>
              <a:buNone/>
              <a:defRPr sz="3500" b="1" i="0">
                <a:solidFill>
                  <a:schemeClr val="accent1"/>
                </a:solidFill>
                <a:latin typeface="Lexend Deca ExtraBold" pitchFamily="2" charset="77"/>
              </a:defRPr>
            </a:lvl1pPr>
          </a:lstStyle>
          <a:p>
            <a:pPr lvl="0"/>
            <a:r>
              <a:rPr lang="en-GB"/>
              <a:t>Contact</a:t>
            </a:r>
          </a:p>
        </p:txBody>
      </p:sp>
      <p:sp>
        <p:nvSpPr>
          <p:cNvPr id="20" name="Text Placeholder 10">
            <a:extLst>
              <a:ext uri="{FF2B5EF4-FFF2-40B4-BE49-F238E27FC236}">
                <a16:creationId xmlns:a16="http://schemas.microsoft.com/office/drawing/2014/main" id="{7AB5D60B-9402-D0C6-12E1-149C921F40A9}"/>
              </a:ext>
            </a:extLst>
          </p:cNvPr>
          <p:cNvSpPr>
            <a:spLocks noGrp="1"/>
          </p:cNvSpPr>
          <p:nvPr>
            <p:ph type="body" sz="quarter" idx="15" hasCustomPrompt="1"/>
          </p:nvPr>
        </p:nvSpPr>
        <p:spPr>
          <a:xfrm>
            <a:off x="6205183" y="3265123"/>
            <a:ext cx="3600000" cy="720283"/>
          </a:xfrm>
          <a:prstGeom prst="rect">
            <a:avLst/>
          </a:prstGeom>
        </p:spPr>
        <p:txBody>
          <a:bodyPr lIns="0" tIns="0" rIns="0" bIns="0">
            <a:noAutofit/>
          </a:bodyPr>
          <a:lstStyle>
            <a:lvl1pPr marL="0" indent="0">
              <a:lnSpc>
                <a:spcPts val="2000"/>
              </a:lnSpc>
              <a:spcBef>
                <a:spcPts val="0"/>
              </a:spcBef>
              <a:buNone/>
              <a:defRPr sz="1700" b="1" i="0">
                <a:solidFill>
                  <a:schemeClr val="accent2"/>
                </a:solidFill>
                <a:latin typeface="Lexend Deca" pitchFamily="2" charset="77"/>
              </a:defRPr>
            </a:lvl1pPr>
            <a:lvl2pPr marL="0" indent="0">
              <a:lnSpc>
                <a:spcPts val="2000"/>
              </a:lnSpc>
              <a:spcBef>
                <a:spcPts val="0"/>
              </a:spcBef>
              <a:buNone/>
              <a:defRPr sz="1700" b="0" i="0">
                <a:solidFill>
                  <a:schemeClr val="accent2"/>
                </a:solidFill>
                <a:latin typeface="Lexend Deca" pitchFamily="2" charset="77"/>
              </a:defRPr>
            </a:lvl2pPr>
          </a:lstStyle>
          <a:p>
            <a:pPr lvl="0"/>
            <a:r>
              <a:rPr lang="en-GB"/>
              <a:t>Name Surname</a:t>
            </a:r>
          </a:p>
          <a:p>
            <a:pPr lvl="1"/>
            <a:r>
              <a:rPr lang="en-GB" err="1"/>
              <a:t>Name.surname@Biffa.co.uk</a:t>
            </a:r>
            <a:endParaRPr lang="en-GB"/>
          </a:p>
        </p:txBody>
      </p:sp>
      <p:pic>
        <p:nvPicPr>
          <p:cNvPr id="2" name="Picture 1">
            <a:extLst>
              <a:ext uri="{FF2B5EF4-FFF2-40B4-BE49-F238E27FC236}">
                <a16:creationId xmlns:a16="http://schemas.microsoft.com/office/drawing/2014/main" id="{92CF18EA-AC08-9792-D978-12DDF1CD734B}"/>
              </a:ext>
            </a:extLst>
          </p:cNvPr>
          <p:cNvPicPr>
            <a:picLocks noChangeAspect="1"/>
          </p:cNvPicPr>
          <p:nvPr userDrawn="1"/>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24220162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End_2">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840376A-F908-29D7-6328-B1E6EAC41DDF}"/>
              </a:ext>
            </a:extLst>
          </p:cNvPr>
          <p:cNvSpPr/>
          <p:nvPr userDrawn="1"/>
        </p:nvSpPr>
        <p:spPr>
          <a:xfrm>
            <a:off x="1" y="2"/>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3" name="Footer Placeholder 2">
            <a:extLst>
              <a:ext uri="{FF2B5EF4-FFF2-40B4-BE49-F238E27FC236}">
                <a16:creationId xmlns:a16="http://schemas.microsoft.com/office/drawing/2014/main" id="{C1397E49-2C38-736A-A1C0-7C144BDB5C14}"/>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4" name="Slide Number Placeholder 3">
            <a:extLst>
              <a:ext uri="{FF2B5EF4-FFF2-40B4-BE49-F238E27FC236}">
                <a16:creationId xmlns:a16="http://schemas.microsoft.com/office/drawing/2014/main" id="{6A318E34-AD44-CAB0-D42C-1EE50F864885}"/>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18" name="Text Placeholder 10">
            <a:extLst>
              <a:ext uri="{FF2B5EF4-FFF2-40B4-BE49-F238E27FC236}">
                <a16:creationId xmlns:a16="http://schemas.microsoft.com/office/drawing/2014/main" id="{384F1C16-EBB5-D1BC-93AA-85D5AD06A92B}"/>
              </a:ext>
            </a:extLst>
          </p:cNvPr>
          <p:cNvSpPr>
            <a:spLocks noGrp="1"/>
          </p:cNvSpPr>
          <p:nvPr>
            <p:ph type="body" sz="quarter" idx="13" hasCustomPrompt="1"/>
          </p:nvPr>
        </p:nvSpPr>
        <p:spPr>
          <a:xfrm>
            <a:off x="434105" y="2527871"/>
            <a:ext cx="3600000" cy="720000"/>
          </a:xfrm>
          <a:prstGeom prst="rect">
            <a:avLst/>
          </a:prstGeom>
        </p:spPr>
        <p:txBody>
          <a:bodyPr lIns="0" tIns="0" rIns="0" bIns="0">
            <a:noAutofit/>
          </a:bodyPr>
          <a:lstStyle>
            <a:lvl1pPr marL="0" indent="0">
              <a:lnSpc>
                <a:spcPct val="100000"/>
              </a:lnSpc>
              <a:spcBef>
                <a:spcPts val="0"/>
              </a:spcBef>
              <a:buNone/>
              <a:defRPr sz="4000" b="1" i="0">
                <a:solidFill>
                  <a:schemeClr val="bg1"/>
                </a:solidFill>
                <a:latin typeface="Lexend Deca ExtraBold" pitchFamily="2" charset="77"/>
              </a:defRPr>
            </a:lvl1pPr>
          </a:lstStyle>
          <a:p>
            <a:pPr lvl="0"/>
            <a:r>
              <a:rPr lang="en-GB"/>
              <a:t>Thank you</a:t>
            </a:r>
          </a:p>
        </p:txBody>
      </p:sp>
      <p:sp>
        <p:nvSpPr>
          <p:cNvPr id="19" name="Text Placeholder 10">
            <a:extLst>
              <a:ext uri="{FF2B5EF4-FFF2-40B4-BE49-F238E27FC236}">
                <a16:creationId xmlns:a16="http://schemas.microsoft.com/office/drawing/2014/main" id="{A8A84289-FEAD-B372-81D4-8C44A5315AAA}"/>
              </a:ext>
            </a:extLst>
          </p:cNvPr>
          <p:cNvSpPr>
            <a:spLocks noGrp="1"/>
          </p:cNvSpPr>
          <p:nvPr>
            <p:ph type="body" sz="quarter" idx="14" hasCustomPrompt="1"/>
          </p:nvPr>
        </p:nvSpPr>
        <p:spPr>
          <a:xfrm>
            <a:off x="6205179" y="2605508"/>
            <a:ext cx="3600000" cy="504000"/>
          </a:xfrm>
          <a:prstGeom prst="rect">
            <a:avLst/>
          </a:prstGeom>
        </p:spPr>
        <p:txBody>
          <a:bodyPr lIns="0" tIns="0" rIns="0" bIns="0">
            <a:noAutofit/>
          </a:bodyPr>
          <a:lstStyle>
            <a:lvl1pPr marL="0" indent="0">
              <a:lnSpc>
                <a:spcPct val="100000"/>
              </a:lnSpc>
              <a:spcBef>
                <a:spcPts val="0"/>
              </a:spcBef>
              <a:buNone/>
              <a:defRPr sz="3500" b="1" i="0">
                <a:solidFill>
                  <a:schemeClr val="accent1"/>
                </a:solidFill>
                <a:latin typeface="Lexend Deca ExtraBold" pitchFamily="2" charset="77"/>
              </a:defRPr>
            </a:lvl1pPr>
          </a:lstStyle>
          <a:p>
            <a:pPr lvl="0"/>
            <a:r>
              <a:rPr lang="en-GB"/>
              <a:t>Contact</a:t>
            </a:r>
          </a:p>
        </p:txBody>
      </p:sp>
      <p:sp>
        <p:nvSpPr>
          <p:cNvPr id="20" name="Text Placeholder 10">
            <a:extLst>
              <a:ext uri="{FF2B5EF4-FFF2-40B4-BE49-F238E27FC236}">
                <a16:creationId xmlns:a16="http://schemas.microsoft.com/office/drawing/2014/main" id="{7AB5D60B-9402-D0C6-12E1-149C921F40A9}"/>
              </a:ext>
            </a:extLst>
          </p:cNvPr>
          <p:cNvSpPr>
            <a:spLocks noGrp="1"/>
          </p:cNvSpPr>
          <p:nvPr>
            <p:ph type="body" sz="quarter" idx="15" hasCustomPrompt="1"/>
          </p:nvPr>
        </p:nvSpPr>
        <p:spPr>
          <a:xfrm>
            <a:off x="6205183" y="3265124"/>
            <a:ext cx="3600000" cy="720283"/>
          </a:xfrm>
          <a:prstGeom prst="rect">
            <a:avLst/>
          </a:prstGeom>
        </p:spPr>
        <p:txBody>
          <a:bodyPr lIns="0" tIns="0" rIns="0" bIns="0">
            <a:noAutofit/>
          </a:bodyPr>
          <a:lstStyle>
            <a:lvl1pPr marL="0" indent="0">
              <a:lnSpc>
                <a:spcPts val="2000"/>
              </a:lnSpc>
              <a:spcBef>
                <a:spcPts val="0"/>
              </a:spcBef>
              <a:buNone/>
              <a:defRPr sz="1700" b="1" i="0">
                <a:solidFill>
                  <a:schemeClr val="accent2"/>
                </a:solidFill>
                <a:latin typeface="Lexend Deca" pitchFamily="2" charset="77"/>
              </a:defRPr>
            </a:lvl1pPr>
            <a:lvl2pPr marL="0" indent="0">
              <a:lnSpc>
                <a:spcPts val="2000"/>
              </a:lnSpc>
              <a:spcBef>
                <a:spcPts val="0"/>
              </a:spcBef>
              <a:buNone/>
              <a:defRPr sz="1700" b="0" i="0">
                <a:solidFill>
                  <a:schemeClr val="accent2"/>
                </a:solidFill>
                <a:latin typeface="Lexend Deca" pitchFamily="2" charset="77"/>
              </a:defRPr>
            </a:lvl2pPr>
          </a:lstStyle>
          <a:p>
            <a:pPr lvl="0"/>
            <a:r>
              <a:rPr lang="en-GB"/>
              <a:t>Name Surname</a:t>
            </a:r>
          </a:p>
          <a:p>
            <a:pPr lvl="1"/>
            <a:r>
              <a:rPr lang="en-GB" err="1"/>
              <a:t>Name.surname@Biffa.co.uk</a:t>
            </a:r>
            <a:endParaRPr lang="en-GB"/>
          </a:p>
        </p:txBody>
      </p:sp>
      <p:pic>
        <p:nvPicPr>
          <p:cNvPr id="2" name="Picture 1">
            <a:extLst>
              <a:ext uri="{FF2B5EF4-FFF2-40B4-BE49-F238E27FC236}">
                <a16:creationId xmlns:a16="http://schemas.microsoft.com/office/drawing/2014/main" id="{B64801F4-2B12-CF87-A63A-CEE29EA14B64}"/>
              </a:ext>
            </a:extLst>
          </p:cNvPr>
          <p:cNvPicPr>
            <a:picLocks noChangeAspect="1"/>
          </p:cNvPicPr>
          <p:nvPr userDrawn="1"/>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305691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1083195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655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822C-CC69-A94A-7C56-DE3248016F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F1082B-714E-61E8-EBE5-53DF6AF12166}"/>
              </a:ext>
            </a:extLst>
          </p:cNvPr>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BF2D05-6B1C-F247-7453-A84C569B4F8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006AE30-310A-4564-F623-276B2F356376}"/>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412928FA-87CD-A951-5A66-9D6E3ADC06B4}"/>
              </a:ext>
            </a:extLst>
          </p:cNvPr>
          <p:cNvSpPr>
            <a:spLocks noGrp="1"/>
          </p:cNvSpPr>
          <p:nvPr>
            <p:ph type="sldNum" sz="quarter" idx="12"/>
          </p:nvPr>
        </p:nvSpPr>
        <p:spPr/>
        <p:txBody>
          <a:bodyPr/>
          <a:lstStyle/>
          <a:p>
            <a:fld id="{0E9E8BA2-8BA1-447C-9AB8-27DDEE9005AA}" type="slidenum">
              <a:rPr lang="en-GB" smtClean="0"/>
              <a:t>‹#›</a:t>
            </a:fld>
            <a:endParaRPr lang="en-GB"/>
          </a:p>
        </p:txBody>
      </p:sp>
    </p:spTree>
    <p:extLst>
      <p:ext uri="{BB962C8B-B14F-4D97-AF65-F5344CB8AC3E}">
        <p14:creationId xmlns:p14="http://schemas.microsoft.com/office/powerpoint/2010/main" val="451410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2"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7" y="481819"/>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82" indent="-359982">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65" indent="-359982">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56" indent="-228589">
              <a:buClr>
                <a:schemeClr val="accent2"/>
              </a:buClr>
              <a:buFont typeface="Lexend Deca Light" pitchFamily="2" charset="0"/>
              <a:buChar char="•"/>
              <a:defRPr sz="1800">
                <a:solidFill>
                  <a:schemeClr val="accent2"/>
                </a:solidFill>
                <a:latin typeface="Lexend Deca Light" pitchFamily="2" charset="0"/>
              </a:defRPr>
            </a:lvl3pPr>
            <a:lvl4pPr marL="1079946" indent="-228589">
              <a:buClr>
                <a:schemeClr val="accent1"/>
              </a:buClr>
              <a:buFont typeface="Arial" panose="020B0604020202020204" pitchFamily="34" charset="0"/>
              <a:buChar char="•"/>
              <a:defRPr sz="1800">
                <a:solidFill>
                  <a:schemeClr val="accent2"/>
                </a:solidFill>
                <a:latin typeface="Lexend Deca Light" pitchFamily="2" charset="0"/>
              </a:defRPr>
            </a:lvl4pPr>
            <a:lvl5pPr marL="1259938">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29" y="429550"/>
            <a:ext cx="1327681" cy="537023"/>
          </a:xfrm>
          <a:prstGeom prst="rect">
            <a:avLst/>
          </a:prstGeom>
        </p:spPr>
      </p:pic>
    </p:spTree>
    <p:extLst>
      <p:ext uri="{BB962C8B-B14F-4D97-AF65-F5344CB8AC3E}">
        <p14:creationId xmlns:p14="http://schemas.microsoft.com/office/powerpoint/2010/main" val="263914311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r>
              <a:rPr lang="en-GB"/>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fld id="{82438641-2DE4-41E3-877E-F35A24D71D96}" type="slidenum">
              <a:rPr lang="en-GB" smtClean="0"/>
              <a:t>‹#›</a:t>
            </a:fld>
            <a:endParaRPr lang="en-GB"/>
          </a:p>
        </p:txBody>
      </p:sp>
    </p:spTree>
    <p:extLst>
      <p:ext uri="{BB962C8B-B14F-4D97-AF65-F5344CB8AC3E}">
        <p14:creationId xmlns:p14="http://schemas.microsoft.com/office/powerpoint/2010/main" val="27668757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End_2">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840376A-F908-29D7-6328-B1E6EAC41DDF}"/>
              </a:ext>
            </a:extLst>
          </p:cNvPr>
          <p:cNvSpPr/>
          <p:nvPr userDrawn="1"/>
        </p:nvSpPr>
        <p:spPr>
          <a:xfrm>
            <a:off x="1" y="1"/>
            <a:ext cx="6192144" cy="6857999"/>
          </a:xfrm>
          <a:custGeom>
            <a:avLst/>
            <a:gdLst>
              <a:gd name="connsiteX0" fmla="*/ 0 w 6192144"/>
              <a:gd name="connsiteY0" fmla="*/ 0 h 6857999"/>
              <a:gd name="connsiteX1" fmla="*/ 6192144 w 6192144"/>
              <a:gd name="connsiteY1" fmla="*/ 0 h 6857999"/>
              <a:gd name="connsiteX2" fmla="*/ 6192144 w 6192144"/>
              <a:gd name="connsiteY2" fmla="*/ 1 h 6857999"/>
              <a:gd name="connsiteX3" fmla="*/ 4206051 w 6192144"/>
              <a:gd name="connsiteY3" fmla="*/ 1 h 6857999"/>
              <a:gd name="connsiteX4" fmla="*/ 4322979 w 6192144"/>
              <a:gd name="connsiteY4" fmla="*/ 134538 h 6857999"/>
              <a:gd name="connsiteX5" fmla="*/ 4891176 w 6192144"/>
              <a:gd name="connsiteY5" fmla="*/ 1988390 h 6857999"/>
              <a:gd name="connsiteX6" fmla="*/ 4702726 w 6192144"/>
              <a:gd name="connsiteY6" fmla="*/ 3133544 h 6857999"/>
              <a:gd name="connsiteX7" fmla="*/ 4655752 w 6192144"/>
              <a:gd name="connsiteY7" fmla="*/ 3252515 h 6857999"/>
              <a:gd name="connsiteX8" fmla="*/ 4690982 w 6192144"/>
              <a:gd name="connsiteY8" fmla="*/ 3280718 h 6857999"/>
              <a:gd name="connsiteX9" fmla="*/ 5681234 w 6192144"/>
              <a:gd name="connsiteY9" fmla="*/ 4557926 h 6857999"/>
              <a:gd name="connsiteX10" fmla="*/ 6124868 w 6192144"/>
              <a:gd name="connsiteY10" fmla="*/ 6762825 h 6857999"/>
              <a:gd name="connsiteX11" fmla="*/ 6105336 w 6192144"/>
              <a:gd name="connsiteY11" fmla="*/ 6857999 h 6857999"/>
              <a:gd name="connsiteX12" fmla="*/ 0 w 6192144"/>
              <a:gd name="connsiteY1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2144" h="6857999">
                <a:moveTo>
                  <a:pt x="0" y="0"/>
                </a:moveTo>
                <a:lnTo>
                  <a:pt x="6192144" y="0"/>
                </a:lnTo>
                <a:lnTo>
                  <a:pt x="6192144" y="1"/>
                </a:lnTo>
                <a:lnTo>
                  <a:pt x="4206051" y="1"/>
                </a:lnTo>
                <a:lnTo>
                  <a:pt x="4322979" y="134538"/>
                </a:lnTo>
                <a:cubicBezTo>
                  <a:pt x="4669991" y="575184"/>
                  <a:pt x="4891176" y="1242043"/>
                  <a:pt x="4891176" y="1988390"/>
                </a:cubicBezTo>
                <a:cubicBezTo>
                  <a:pt x="4891176" y="2403028"/>
                  <a:pt x="4822909" y="2793132"/>
                  <a:pt x="4702726" y="3133544"/>
                </a:cubicBezTo>
                <a:lnTo>
                  <a:pt x="4655752" y="3252515"/>
                </a:lnTo>
                <a:lnTo>
                  <a:pt x="4690982" y="3280718"/>
                </a:lnTo>
                <a:cubicBezTo>
                  <a:pt x="5063860" y="3596776"/>
                  <a:pt x="5411524" y="4033397"/>
                  <a:pt x="5681234" y="4557926"/>
                </a:cubicBezTo>
                <a:cubicBezTo>
                  <a:pt x="6079574" y="5332616"/>
                  <a:pt x="6223022" y="6134048"/>
                  <a:pt x="6124868" y="6762825"/>
                </a:cubicBezTo>
                <a:lnTo>
                  <a:pt x="6105336" y="6857999"/>
                </a:lnTo>
                <a:lnTo>
                  <a:pt x="0" y="6857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Footer Placeholder 2">
            <a:extLst>
              <a:ext uri="{FF2B5EF4-FFF2-40B4-BE49-F238E27FC236}">
                <a16:creationId xmlns:a16="http://schemas.microsoft.com/office/drawing/2014/main" id="{C1397E49-2C38-736A-A1C0-7C144BDB5C14}"/>
              </a:ext>
            </a:extLst>
          </p:cNvPr>
          <p:cNvSpPr>
            <a:spLocks noGrp="1"/>
          </p:cNvSpPr>
          <p:nvPr>
            <p:ph type="ftr" sz="quarter" idx="10"/>
          </p:nvPr>
        </p:nvSpPr>
        <p:spPr/>
        <p:txBody>
          <a:bodyPr/>
          <a:lstStyle>
            <a:lvl1pPr>
              <a:defRPr>
                <a:solidFill>
                  <a:schemeClr val="bg1"/>
                </a:solidFill>
              </a:defRPr>
            </a:lvl1pPr>
          </a:lstStyle>
          <a:p>
            <a:r>
              <a:rPr lang="en-GB"/>
              <a:t>Circularity in Waste: Flooring &amp; Carpet Recycling</a:t>
            </a:r>
            <a:endParaRPr lang="en-US"/>
          </a:p>
        </p:txBody>
      </p:sp>
      <p:sp>
        <p:nvSpPr>
          <p:cNvPr id="4" name="Slide Number Placeholder 3">
            <a:extLst>
              <a:ext uri="{FF2B5EF4-FFF2-40B4-BE49-F238E27FC236}">
                <a16:creationId xmlns:a16="http://schemas.microsoft.com/office/drawing/2014/main" id="{6A318E34-AD44-CAB0-D42C-1EE50F864885}"/>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18" name="Text Placeholder 10">
            <a:extLst>
              <a:ext uri="{FF2B5EF4-FFF2-40B4-BE49-F238E27FC236}">
                <a16:creationId xmlns:a16="http://schemas.microsoft.com/office/drawing/2014/main" id="{384F1C16-EBB5-D1BC-93AA-85D5AD06A92B}"/>
              </a:ext>
            </a:extLst>
          </p:cNvPr>
          <p:cNvSpPr>
            <a:spLocks noGrp="1"/>
          </p:cNvSpPr>
          <p:nvPr>
            <p:ph type="body" sz="quarter" idx="13" hasCustomPrompt="1"/>
          </p:nvPr>
        </p:nvSpPr>
        <p:spPr>
          <a:xfrm>
            <a:off x="434105" y="2527871"/>
            <a:ext cx="3600000" cy="720000"/>
          </a:xfrm>
          <a:prstGeom prst="rect">
            <a:avLst/>
          </a:prstGeom>
        </p:spPr>
        <p:txBody>
          <a:bodyPr lIns="0" tIns="0" rIns="0" bIns="0">
            <a:noAutofit/>
          </a:bodyPr>
          <a:lstStyle>
            <a:lvl1pPr marL="0" indent="0">
              <a:lnSpc>
                <a:spcPct val="100000"/>
              </a:lnSpc>
              <a:spcBef>
                <a:spcPts val="0"/>
              </a:spcBef>
              <a:buNone/>
              <a:defRPr sz="4000" b="1" i="0">
                <a:solidFill>
                  <a:schemeClr val="bg1"/>
                </a:solidFill>
                <a:latin typeface="Lexend Deca ExtraBold" pitchFamily="2" charset="77"/>
              </a:defRPr>
            </a:lvl1pPr>
          </a:lstStyle>
          <a:p>
            <a:pPr lvl="0"/>
            <a:r>
              <a:rPr lang="en-GB"/>
              <a:t>Thank you</a:t>
            </a:r>
          </a:p>
        </p:txBody>
      </p:sp>
      <p:sp>
        <p:nvSpPr>
          <p:cNvPr id="19" name="Text Placeholder 10">
            <a:extLst>
              <a:ext uri="{FF2B5EF4-FFF2-40B4-BE49-F238E27FC236}">
                <a16:creationId xmlns:a16="http://schemas.microsoft.com/office/drawing/2014/main" id="{A8A84289-FEAD-B372-81D4-8C44A5315AAA}"/>
              </a:ext>
            </a:extLst>
          </p:cNvPr>
          <p:cNvSpPr>
            <a:spLocks noGrp="1"/>
          </p:cNvSpPr>
          <p:nvPr>
            <p:ph type="body" sz="quarter" idx="14" hasCustomPrompt="1"/>
          </p:nvPr>
        </p:nvSpPr>
        <p:spPr>
          <a:xfrm>
            <a:off x="6205179" y="2605508"/>
            <a:ext cx="3600000" cy="504000"/>
          </a:xfrm>
          <a:prstGeom prst="rect">
            <a:avLst/>
          </a:prstGeom>
        </p:spPr>
        <p:txBody>
          <a:bodyPr lIns="0" tIns="0" rIns="0" bIns="0">
            <a:noAutofit/>
          </a:bodyPr>
          <a:lstStyle>
            <a:lvl1pPr marL="0" indent="0">
              <a:lnSpc>
                <a:spcPct val="100000"/>
              </a:lnSpc>
              <a:spcBef>
                <a:spcPts val="0"/>
              </a:spcBef>
              <a:buNone/>
              <a:defRPr sz="3500" b="1" i="0">
                <a:solidFill>
                  <a:schemeClr val="accent1"/>
                </a:solidFill>
                <a:latin typeface="Lexend Deca ExtraBold" pitchFamily="2" charset="77"/>
              </a:defRPr>
            </a:lvl1pPr>
          </a:lstStyle>
          <a:p>
            <a:pPr lvl="0"/>
            <a:r>
              <a:rPr lang="en-GB"/>
              <a:t>Contact</a:t>
            </a:r>
          </a:p>
        </p:txBody>
      </p:sp>
      <p:sp>
        <p:nvSpPr>
          <p:cNvPr id="20" name="Text Placeholder 10">
            <a:extLst>
              <a:ext uri="{FF2B5EF4-FFF2-40B4-BE49-F238E27FC236}">
                <a16:creationId xmlns:a16="http://schemas.microsoft.com/office/drawing/2014/main" id="{7AB5D60B-9402-D0C6-12E1-149C921F40A9}"/>
              </a:ext>
            </a:extLst>
          </p:cNvPr>
          <p:cNvSpPr>
            <a:spLocks noGrp="1"/>
          </p:cNvSpPr>
          <p:nvPr>
            <p:ph type="body" sz="quarter" idx="15" hasCustomPrompt="1"/>
          </p:nvPr>
        </p:nvSpPr>
        <p:spPr>
          <a:xfrm>
            <a:off x="6205183" y="3265123"/>
            <a:ext cx="3600000" cy="720283"/>
          </a:xfrm>
          <a:prstGeom prst="rect">
            <a:avLst/>
          </a:prstGeom>
        </p:spPr>
        <p:txBody>
          <a:bodyPr lIns="0" tIns="0" rIns="0" bIns="0">
            <a:noAutofit/>
          </a:bodyPr>
          <a:lstStyle>
            <a:lvl1pPr marL="0" indent="0">
              <a:lnSpc>
                <a:spcPts val="2000"/>
              </a:lnSpc>
              <a:spcBef>
                <a:spcPts val="0"/>
              </a:spcBef>
              <a:buNone/>
              <a:defRPr sz="1700" b="1" i="0">
                <a:solidFill>
                  <a:schemeClr val="accent2"/>
                </a:solidFill>
                <a:latin typeface="Lexend Deca" pitchFamily="2" charset="77"/>
              </a:defRPr>
            </a:lvl1pPr>
            <a:lvl2pPr marL="0" indent="0">
              <a:lnSpc>
                <a:spcPts val="2000"/>
              </a:lnSpc>
              <a:spcBef>
                <a:spcPts val="0"/>
              </a:spcBef>
              <a:buNone/>
              <a:defRPr sz="1700" b="0" i="0">
                <a:solidFill>
                  <a:schemeClr val="accent2"/>
                </a:solidFill>
                <a:latin typeface="Lexend Deca" pitchFamily="2" charset="77"/>
              </a:defRPr>
            </a:lvl2pPr>
          </a:lstStyle>
          <a:p>
            <a:pPr lvl="0"/>
            <a:r>
              <a:rPr lang="en-GB"/>
              <a:t>Name Surname</a:t>
            </a:r>
          </a:p>
          <a:p>
            <a:pPr lvl="1"/>
            <a:r>
              <a:rPr lang="en-GB" err="1"/>
              <a:t>Name.surname@Biffa.co.uk</a:t>
            </a:r>
            <a:endParaRPr lang="en-GB"/>
          </a:p>
        </p:txBody>
      </p:sp>
      <p:pic>
        <p:nvPicPr>
          <p:cNvPr id="2" name="Picture 1">
            <a:extLst>
              <a:ext uri="{FF2B5EF4-FFF2-40B4-BE49-F238E27FC236}">
                <a16:creationId xmlns:a16="http://schemas.microsoft.com/office/drawing/2014/main" id="{B64801F4-2B12-CF87-A63A-CEE29EA14B64}"/>
              </a:ext>
            </a:extLst>
          </p:cNvPr>
          <p:cNvPicPr>
            <a:picLocks noChangeAspect="1"/>
          </p:cNvPicPr>
          <p:nvPr userDrawn="1"/>
        </p:nvPicPr>
        <p:blipFill>
          <a:blip r:embed="rId2"/>
          <a:srcRect/>
          <a:stretch/>
        </p:blipFill>
        <p:spPr>
          <a:xfrm>
            <a:off x="10429328" y="429549"/>
            <a:ext cx="1327681" cy="537023"/>
          </a:xfrm>
          <a:prstGeom prst="rect">
            <a:avLst/>
          </a:prstGeom>
        </p:spPr>
      </p:pic>
    </p:spTree>
    <p:extLst>
      <p:ext uri="{BB962C8B-B14F-4D97-AF65-F5344CB8AC3E}">
        <p14:creationId xmlns:p14="http://schemas.microsoft.com/office/powerpoint/2010/main" val="89461484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8FA53F5-E06F-465E-A2F2-184A7D984B6E}"/>
              </a:ext>
            </a:extLst>
          </p:cNvPr>
          <p:cNvSpPr>
            <a:spLocks noGrp="1"/>
          </p:cNvSpPr>
          <p:nvPr>
            <p:ph type="body" sz="quarter" idx="10" hasCustomPrompt="1"/>
          </p:nvPr>
        </p:nvSpPr>
        <p:spPr>
          <a:xfrm>
            <a:off x="184073" y="422127"/>
            <a:ext cx="7452783" cy="319087"/>
          </a:xfrm>
          <a:prstGeom prst="rect">
            <a:avLst/>
          </a:prstGeom>
        </p:spPr>
        <p:txBody>
          <a:bodyPr/>
          <a:lstStyle>
            <a:lvl1pPr marL="0" marR="0" indent="0" algn="l" defTabSz="914377" rtl="0" eaLnBrk="1" fontAlgn="base" latinLnBrk="0" hangingPunct="1">
              <a:lnSpc>
                <a:spcPct val="100000"/>
              </a:lnSpc>
              <a:spcBef>
                <a:spcPct val="20000"/>
              </a:spcBef>
              <a:spcAft>
                <a:spcPct val="0"/>
              </a:spcAft>
              <a:buClrTx/>
              <a:buSzTx/>
              <a:buFontTx/>
              <a:buNone/>
              <a:tabLst/>
              <a:defRPr sz="1800">
                <a:latin typeface="innocent headline bold" panose="02000803000000020004" pitchFamily="50" charset="0"/>
              </a:defRPr>
            </a:lvl1pPr>
          </a:lstStyle>
          <a:p>
            <a:pPr marL="0" marR="0" lvl="0" indent="0" algn="l" defTabSz="914377" rtl="0" eaLnBrk="1" fontAlgn="base" latinLnBrk="0" hangingPunct="1">
              <a:lnSpc>
                <a:spcPct val="100000"/>
              </a:lnSpc>
              <a:spcBef>
                <a:spcPct val="20000"/>
              </a:spcBef>
              <a:spcAft>
                <a:spcPct val="0"/>
              </a:spcAft>
              <a:buClrTx/>
              <a:buSzTx/>
              <a:buFontTx/>
              <a:buNone/>
              <a:tabLst/>
              <a:defRPr/>
            </a:pPr>
            <a:r>
              <a:rPr lang="en-GB" sz="1600" kern="0"/>
              <a:t>headline here</a:t>
            </a:r>
          </a:p>
          <a:p>
            <a:pPr lvl="0"/>
            <a:endParaRPr lang="en-GB"/>
          </a:p>
        </p:txBody>
      </p:sp>
      <p:sp>
        <p:nvSpPr>
          <p:cNvPr id="13" name="Text Placeholder 12">
            <a:extLst>
              <a:ext uri="{FF2B5EF4-FFF2-40B4-BE49-F238E27FC236}">
                <a16:creationId xmlns:a16="http://schemas.microsoft.com/office/drawing/2014/main" id="{EFCB6037-03A1-4585-81A7-347D3CE9419E}"/>
              </a:ext>
            </a:extLst>
          </p:cNvPr>
          <p:cNvSpPr>
            <a:spLocks noGrp="1"/>
          </p:cNvSpPr>
          <p:nvPr>
            <p:ph type="body" sz="quarter" idx="11" hasCustomPrompt="1"/>
          </p:nvPr>
        </p:nvSpPr>
        <p:spPr>
          <a:xfrm>
            <a:off x="184153" y="914402"/>
            <a:ext cx="11633199" cy="1966913"/>
          </a:xfrm>
          <a:prstGeom prst="rect">
            <a:avLst/>
          </a:prstGeom>
        </p:spPr>
        <p:txBody>
          <a:bodyPr/>
          <a:lstStyle>
            <a:lvl1pPr marL="0" marR="0" indent="0" algn="l" defTabSz="914377" rtl="0" eaLnBrk="1" fontAlgn="base" latinLnBrk="0" hangingPunct="1">
              <a:lnSpc>
                <a:spcPct val="100000"/>
              </a:lnSpc>
              <a:spcBef>
                <a:spcPct val="20000"/>
              </a:spcBef>
              <a:spcAft>
                <a:spcPct val="0"/>
              </a:spcAft>
              <a:buClrTx/>
              <a:buSzTx/>
              <a:buFontTx/>
              <a:buNone/>
              <a:tabLst/>
              <a:defRPr/>
            </a:lvl1pPr>
          </a:lstStyle>
          <a:p>
            <a:pPr marL="0" marR="0" lvl="0" indent="0" algn="l" defTabSz="914377" rtl="0" eaLnBrk="1" fontAlgn="base" latinLnBrk="0" hangingPunct="1">
              <a:lnSpc>
                <a:spcPct val="100000"/>
              </a:lnSpc>
              <a:spcBef>
                <a:spcPct val="20000"/>
              </a:spcBef>
              <a:spcAft>
                <a:spcPct val="0"/>
              </a:spcAft>
              <a:buClrTx/>
              <a:buSzTx/>
              <a:buFontTx/>
              <a:buNone/>
              <a:tabLst/>
              <a:defRPr/>
            </a:pPr>
            <a:r>
              <a:rPr lang="en-GB" kern="0"/>
              <a:t>secondary headline here</a:t>
            </a:r>
          </a:p>
          <a:p>
            <a:pPr lvl="0"/>
            <a:endParaRPr lang="en-GB"/>
          </a:p>
        </p:txBody>
      </p:sp>
    </p:spTree>
    <p:extLst>
      <p:ext uri="{BB962C8B-B14F-4D97-AF65-F5344CB8AC3E}">
        <p14:creationId xmlns:p14="http://schemas.microsoft.com/office/powerpoint/2010/main" val="22059360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190D8-D2E1-CA3E-2E95-FA78335BF35C}"/>
              </a:ext>
            </a:extLst>
          </p:cNvPr>
          <p:cNvSpPr>
            <a:spLocks noGrp="1"/>
          </p:cNvSpPr>
          <p:nvPr>
            <p:ph type="dt" sz="half" idx="10"/>
          </p:nvPr>
        </p:nvSpPr>
        <p:spPr/>
        <p:txBody>
          <a:bodyPr/>
          <a:lstStyle/>
          <a:p>
            <a:pPr defTabSz="914377">
              <a:defRPr/>
            </a:pPr>
            <a:endParaRPr lang="en-GB">
              <a:solidFill>
                <a:srgbClr val="E32313"/>
              </a:solidFill>
            </a:endParaRPr>
          </a:p>
        </p:txBody>
      </p:sp>
      <p:sp>
        <p:nvSpPr>
          <p:cNvPr id="3" name="Footer Placeholder 2">
            <a:extLst>
              <a:ext uri="{FF2B5EF4-FFF2-40B4-BE49-F238E27FC236}">
                <a16:creationId xmlns:a16="http://schemas.microsoft.com/office/drawing/2014/main" id="{C21967AB-65FB-28BB-2EBB-F145F7D5DC05}"/>
              </a:ext>
            </a:extLst>
          </p:cNvPr>
          <p:cNvSpPr>
            <a:spLocks noGrp="1"/>
          </p:cNvSpPr>
          <p:nvPr>
            <p:ph type="ftr" sz="quarter" idx="11"/>
          </p:nvPr>
        </p:nvSpPr>
        <p:spPr/>
        <p:txBody>
          <a:bodyPr/>
          <a:lstStyle/>
          <a:p>
            <a:pPr defTabSz="914377">
              <a:defRPr/>
            </a:pPr>
            <a:r>
              <a:rPr lang="en-GB">
                <a:solidFill>
                  <a:srgbClr val="051240"/>
                </a:solidFill>
              </a:rPr>
              <a:t>Circularity in Waste: Flooring &amp; Carpet Recycling</a:t>
            </a:r>
          </a:p>
        </p:txBody>
      </p:sp>
      <p:sp>
        <p:nvSpPr>
          <p:cNvPr id="4" name="Slide Number Placeholder 3">
            <a:extLst>
              <a:ext uri="{FF2B5EF4-FFF2-40B4-BE49-F238E27FC236}">
                <a16:creationId xmlns:a16="http://schemas.microsoft.com/office/drawing/2014/main" id="{AB0FA7C8-845C-16BD-F629-851E86322BC8}"/>
              </a:ext>
            </a:extLst>
          </p:cNvPr>
          <p:cNvSpPr>
            <a:spLocks noGrp="1"/>
          </p:cNvSpPr>
          <p:nvPr>
            <p:ph type="sldNum" sz="quarter" idx="12"/>
          </p:nvPr>
        </p:nvSpPr>
        <p:spPr/>
        <p:txBody>
          <a:bodyPr/>
          <a:lstStyle/>
          <a:p>
            <a:pPr defTabSz="914377">
              <a:defRPr/>
            </a:pPr>
            <a:fld id="{82438641-2DE4-41E3-877E-F35A24D71D96}" type="slidenum">
              <a:rPr lang="en-GB" smtClean="0">
                <a:solidFill>
                  <a:srgbClr val="E32313"/>
                </a:solidFill>
              </a:rPr>
              <a:pPr defTabSz="914377">
                <a:defRPr/>
              </a:pPr>
              <a:t>‹#›</a:t>
            </a:fld>
            <a:endParaRPr lang="en-GB">
              <a:solidFill>
                <a:srgbClr val="E32313"/>
              </a:solidFill>
            </a:endParaRPr>
          </a:p>
        </p:txBody>
      </p:sp>
    </p:spTree>
    <p:extLst>
      <p:ext uri="{BB962C8B-B14F-4D97-AF65-F5344CB8AC3E}">
        <p14:creationId xmlns:p14="http://schemas.microsoft.com/office/powerpoint/2010/main" val="205490314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_Body_8_Partnership">
    <p:bg>
      <p:bgPr>
        <a:solidFill>
          <a:schemeClr val="bg1"/>
        </a:solidFill>
        <a:effectLst/>
      </p:bgPr>
    </p:bg>
    <p:spTree>
      <p:nvGrpSpPr>
        <p:cNvPr id="1" name=""/>
        <p:cNvGrpSpPr/>
        <p:nvPr/>
      </p:nvGrpSpPr>
      <p:grpSpPr>
        <a:xfrm>
          <a:off x="0" y="0"/>
          <a:ext cx="0" cy="0"/>
          <a:chOff x="0" y="0"/>
          <a:chExt cx="0" cy="0"/>
        </a:xfrm>
      </p:grpSpPr>
      <p:pic>
        <p:nvPicPr>
          <p:cNvPr id="2050" name="Picture 2" descr="Dayforce solution by Ceridian HCM, Inc | iCIMS Marketplace">
            <a:extLst>
              <a:ext uri="{FF2B5EF4-FFF2-40B4-BE49-F238E27FC236}">
                <a16:creationId xmlns:a16="http://schemas.microsoft.com/office/drawing/2014/main" id="{16F7EC33-ACC0-6F06-2515-35391CDB29F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001895" y="477116"/>
            <a:ext cx="756000" cy="7560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a:xfrm>
            <a:off x="11148164" y="6181116"/>
            <a:ext cx="706677" cy="365125"/>
          </a:xfrm>
          <a:prstGeom prst="rect">
            <a:avLst/>
          </a:prstGeom>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541638"/>
            <a:ext cx="7920000"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18664F06-775C-ED1D-8736-37AF7B445EA4}"/>
              </a:ext>
            </a:extLst>
          </p:cNvPr>
          <p:cNvPicPr>
            <a:picLocks noChangeAspect="1"/>
          </p:cNvPicPr>
          <p:nvPr userDrawn="1"/>
        </p:nvPicPr>
        <p:blipFill>
          <a:blip r:embed="rId3"/>
          <a:srcRect/>
          <a:stretch/>
        </p:blipFill>
        <p:spPr>
          <a:xfrm>
            <a:off x="9023222" y="570671"/>
            <a:ext cx="1327681" cy="537023"/>
          </a:xfrm>
          <a:prstGeom prst="rect">
            <a:avLst/>
          </a:prstGeom>
        </p:spPr>
      </p:pic>
      <p:cxnSp>
        <p:nvCxnSpPr>
          <p:cNvPr id="8" name="Straight Connector 7">
            <a:extLst>
              <a:ext uri="{FF2B5EF4-FFF2-40B4-BE49-F238E27FC236}">
                <a16:creationId xmlns:a16="http://schemas.microsoft.com/office/drawing/2014/main" id="{0E41D65E-41C6-1D44-315D-7648CCB6B1F3}"/>
              </a:ext>
            </a:extLst>
          </p:cNvPr>
          <p:cNvCxnSpPr>
            <a:cxnSpLocks/>
          </p:cNvCxnSpPr>
          <p:nvPr userDrawn="1"/>
        </p:nvCxnSpPr>
        <p:spPr>
          <a:xfrm>
            <a:off x="10685253" y="533091"/>
            <a:ext cx="0" cy="648243"/>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28495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45" y="1604436"/>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84" indent="-365742">
              <a:buClr>
                <a:schemeClr val="accent1"/>
              </a:buClr>
              <a:buFont typeface="Wingdings 3" panose="05040102010807070707" pitchFamily="18" charset="2"/>
              <a:buChar char=""/>
              <a:defRPr sz="2133">
                <a:solidFill>
                  <a:schemeClr val="accent2"/>
                </a:solidFill>
              </a:defRPr>
            </a:lvl2pPr>
            <a:lvl3pPr marL="1097226" indent="-304784">
              <a:buClr>
                <a:schemeClr val="accent1"/>
              </a:buClr>
              <a:buFont typeface="Wingdings 3" panose="05040102010807070707" pitchFamily="18" charset="2"/>
              <a:buChar char=""/>
              <a:defRPr sz="1867">
                <a:solidFill>
                  <a:schemeClr val="accent2"/>
                </a:solidFill>
              </a:defRPr>
            </a:lvl3pPr>
            <a:lvl4pPr marL="1462966" indent="-304784">
              <a:buClr>
                <a:schemeClr val="accent1"/>
              </a:buClr>
              <a:buFont typeface="Wingdings 3" panose="05040102010807070707" pitchFamily="18" charset="2"/>
              <a:buChar char=""/>
              <a:defRPr sz="1867">
                <a:solidFill>
                  <a:schemeClr val="accent2"/>
                </a:solidFill>
              </a:defRPr>
            </a:lvl4pPr>
            <a:lvl5pPr marL="1828709" indent="-304784">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5" y="368976"/>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42518933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blank">
  <p:cSld name="Content pag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21920" tIns="60960" rIns="121920" bIns="60960" anchor="ctr" compatLnSpc="1"/>
          <a:lstStyle/>
          <a:p>
            <a:endParaRPr kumimoji="0" lang="en-US" sz="240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21920" tIns="60960" rIns="121920" bIns="60960" anchor="ctr" compatLnSpc="1"/>
          <a:lstStyle/>
          <a:p>
            <a:endParaRPr kumimoji="0" lang="en-US" sz="240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21920" tIns="60960" rIns="121920" bIns="60960" anchor="ctr" compatLnSpc="1"/>
          <a:lstStyle/>
          <a:p>
            <a:endParaRPr kumimoji="0" lang="en-US" sz="2400"/>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121920" tIns="60960" rIns="121920" bIns="60960" anchor="ctr" compatLnSpc="1"/>
          <a:lstStyle/>
          <a:p>
            <a:endParaRPr kumimoji="0" lang="en-US" sz="2400"/>
          </a:p>
        </p:txBody>
      </p:sp>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 y="0"/>
            <a:ext cx="12190475" cy="6857141"/>
          </a:xfrm>
          <a:prstGeom prst="rect">
            <a:avLst/>
          </a:prstGeom>
        </p:spPr>
      </p:pic>
      <p:sp>
        <p:nvSpPr>
          <p:cNvPr id="2" name="Slide Number Placeholder 1">
            <a:extLst>
              <a:ext uri="{FF2B5EF4-FFF2-40B4-BE49-F238E27FC236}">
                <a16:creationId xmlns:a16="http://schemas.microsoft.com/office/drawing/2014/main" id="{CFC559FC-2048-4ABC-9328-01D58BA2CC94}"/>
              </a:ext>
            </a:extLst>
          </p:cNvPr>
          <p:cNvSpPr>
            <a:spLocks noGrp="1"/>
          </p:cNvSpPr>
          <p:nvPr>
            <p:ph type="sldNum" sz="quarter" idx="10"/>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72721215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2"/>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56929530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2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06"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88" indent="-251988">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74" indent="-25198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62" indent="-251988">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50"/>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34596291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34"/>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46" y="1604437"/>
            <a:ext cx="10146631" cy="4474633"/>
          </a:xfrm>
          <a:prstGeom prst="rect">
            <a:avLst/>
          </a:prstGeom>
        </p:spPr>
        <p:txBody>
          <a:bodyPr/>
          <a:lstStyle>
            <a:lvl1pPr marL="365734" indent="-365734">
              <a:buClr>
                <a:schemeClr val="accent1"/>
              </a:buClr>
              <a:buFont typeface="Wingdings 3" panose="05040102010807070707" pitchFamily="18" charset="2"/>
              <a:buChar char=""/>
              <a:defRPr sz="2400">
                <a:solidFill>
                  <a:schemeClr val="accent2"/>
                </a:solidFill>
              </a:defRPr>
            </a:lvl1pPr>
            <a:lvl2pPr marL="731466" indent="-365734">
              <a:buClr>
                <a:schemeClr val="accent1"/>
              </a:buClr>
              <a:buFont typeface="Wingdings 3" panose="05040102010807070707" pitchFamily="18" charset="2"/>
              <a:buChar char=""/>
              <a:defRPr sz="2133">
                <a:solidFill>
                  <a:schemeClr val="accent2"/>
                </a:solidFill>
              </a:defRPr>
            </a:lvl2pPr>
            <a:lvl3pPr marL="1097199" indent="-304776">
              <a:buClr>
                <a:schemeClr val="accent1"/>
              </a:buClr>
              <a:buFont typeface="Wingdings 3" panose="05040102010807070707" pitchFamily="18" charset="2"/>
              <a:buChar char=""/>
              <a:defRPr sz="1867">
                <a:solidFill>
                  <a:schemeClr val="accent2"/>
                </a:solidFill>
              </a:defRPr>
            </a:lvl3pPr>
            <a:lvl4pPr marL="1462930" indent="-304776">
              <a:buClr>
                <a:schemeClr val="accent1"/>
              </a:buClr>
              <a:buFont typeface="Wingdings 3" panose="05040102010807070707" pitchFamily="18" charset="2"/>
              <a:buChar char=""/>
              <a:defRPr sz="1867">
                <a:solidFill>
                  <a:schemeClr val="accent2"/>
                </a:solidFill>
              </a:defRPr>
            </a:lvl4pPr>
            <a:lvl5pPr marL="1828664" indent="-304776">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6" y="368977"/>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048697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_Contents">
    <p:bg>
      <p:bgPr>
        <a:solidFill>
          <a:schemeClr val="bg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CB006983-C580-8BDF-3583-A10DC9FA1118}"/>
              </a:ext>
            </a:extLst>
          </p:cNvPr>
          <p:cNvSpPr/>
          <p:nvPr userDrawn="1"/>
        </p:nvSpPr>
        <p:spPr>
          <a:xfrm>
            <a:off x="3" y="1"/>
            <a:ext cx="3462660" cy="3343875"/>
          </a:xfrm>
          <a:custGeom>
            <a:avLst/>
            <a:gdLst>
              <a:gd name="connsiteX0" fmla="*/ 0 w 3462660"/>
              <a:gd name="connsiteY0" fmla="*/ 0 h 3343875"/>
              <a:gd name="connsiteX1" fmla="*/ 3456156 w 3462660"/>
              <a:gd name="connsiteY1" fmla="*/ 0 h 3343875"/>
              <a:gd name="connsiteX2" fmla="*/ 3462660 w 3462660"/>
              <a:gd name="connsiteY2" fmla="*/ 112271 h 3343875"/>
              <a:gd name="connsiteX3" fmla="*/ 125702 w 3462660"/>
              <a:gd name="connsiteY3" fmla="*/ 3335543 h 3343875"/>
              <a:gd name="connsiteX4" fmla="*/ 0 w 3462660"/>
              <a:gd name="connsiteY4" fmla="*/ 3343875 h 3343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660" h="3343875">
                <a:moveTo>
                  <a:pt x="0" y="0"/>
                </a:moveTo>
                <a:lnTo>
                  <a:pt x="3456156" y="0"/>
                </a:lnTo>
                <a:lnTo>
                  <a:pt x="3462660" y="112271"/>
                </a:lnTo>
                <a:cubicBezTo>
                  <a:pt x="3462660" y="1789836"/>
                  <a:pt x="2000021" y="3169623"/>
                  <a:pt x="125702" y="3335543"/>
                </a:cubicBezTo>
                <a:lnTo>
                  <a:pt x="0" y="33438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Footer Placeholder 4">
            <a:extLst>
              <a:ext uri="{FF2B5EF4-FFF2-40B4-BE49-F238E27FC236}">
                <a16:creationId xmlns:a16="http://schemas.microsoft.com/office/drawing/2014/main" id="{86A7F26D-901D-803D-1A08-F0D3CA18C2DB}"/>
              </a:ext>
            </a:extLst>
          </p:cNvPr>
          <p:cNvSpPr>
            <a:spLocks noGrp="1"/>
          </p:cNvSpPr>
          <p:nvPr>
            <p:ph type="ftr" sz="quarter" idx="11"/>
          </p:nvPr>
        </p:nvSpPr>
        <p:spPr/>
        <p:txBody>
          <a:body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D68E0A10-9F73-2887-7345-67F88C0F2BD7}"/>
              </a:ext>
            </a:extLst>
          </p:cNvPr>
          <p:cNvSpPr>
            <a:spLocks noGrp="1"/>
          </p:cNvSpPr>
          <p:nvPr>
            <p:ph type="sldNum" sz="quarter" idx="12"/>
          </p:nvPr>
        </p:nvSpPr>
        <p:spPr/>
        <p:txBody>
          <a:bodyPr/>
          <a:lstStyle/>
          <a:p>
            <a:fld id="{E18DFD11-3BD1-F442-9271-8CCC1C37CFFF}" type="slidenum">
              <a:rPr lang="en-US" smtClean="0"/>
              <a:t>‹#›</a:t>
            </a:fld>
            <a:endParaRPr lang="en-US"/>
          </a:p>
        </p:txBody>
      </p:sp>
      <p:sp>
        <p:nvSpPr>
          <p:cNvPr id="8" name="Text Placeholder 7">
            <a:extLst>
              <a:ext uri="{FF2B5EF4-FFF2-40B4-BE49-F238E27FC236}">
                <a16:creationId xmlns:a16="http://schemas.microsoft.com/office/drawing/2014/main" id="{94787843-B5F9-63BE-CE0C-340998029478}"/>
              </a:ext>
            </a:extLst>
          </p:cNvPr>
          <p:cNvSpPr>
            <a:spLocks noGrp="1"/>
          </p:cNvSpPr>
          <p:nvPr>
            <p:ph type="body" sz="quarter" idx="13" hasCustomPrompt="1"/>
          </p:nvPr>
        </p:nvSpPr>
        <p:spPr>
          <a:xfrm>
            <a:off x="434109" y="481821"/>
            <a:ext cx="2793911" cy="972631"/>
          </a:xfrm>
          <a:prstGeom prst="rect">
            <a:avLst/>
          </a:prstGeom>
        </p:spPr>
        <p:txBody>
          <a:bodyPr lIns="0" tIns="0" rIns="0" bIns="0">
            <a:noAutofit/>
          </a:bodyPr>
          <a:lstStyle>
            <a:lvl1pPr marL="0" indent="0">
              <a:buNone/>
              <a:defRPr sz="2600" b="1" i="0">
                <a:solidFill>
                  <a:schemeClr val="bg1"/>
                </a:solidFill>
                <a:latin typeface="Lexend Deca" pitchFamily="2" charset="77"/>
              </a:defRPr>
            </a:lvl1pPr>
          </a:lstStyle>
          <a:p>
            <a:pPr lvl="0"/>
            <a:r>
              <a:rPr lang="en-GB"/>
              <a:t>Presentation </a:t>
            </a:r>
          </a:p>
          <a:p>
            <a:pPr lvl="0"/>
            <a:r>
              <a:rPr lang="en-GB"/>
              <a:t>agenda</a:t>
            </a:r>
          </a:p>
        </p:txBody>
      </p:sp>
      <p:sp>
        <p:nvSpPr>
          <p:cNvPr id="12" name="Picture Placeholder 10">
            <a:extLst>
              <a:ext uri="{FF2B5EF4-FFF2-40B4-BE49-F238E27FC236}">
                <a16:creationId xmlns:a16="http://schemas.microsoft.com/office/drawing/2014/main" id="{3B9754C4-5233-88A6-455F-B4E11C2C8DC1}"/>
              </a:ext>
            </a:extLst>
          </p:cNvPr>
          <p:cNvSpPr>
            <a:spLocks noGrp="1"/>
          </p:cNvSpPr>
          <p:nvPr>
            <p:ph type="pic" sz="quarter" idx="17" hasCustomPrompt="1"/>
          </p:nvPr>
        </p:nvSpPr>
        <p:spPr>
          <a:xfrm>
            <a:off x="434104" y="4175184"/>
            <a:ext cx="1708029" cy="1708029"/>
          </a:xfrm>
          <a:prstGeom prst="rect">
            <a:avLst/>
          </a:prstGeom>
          <a:solidFill>
            <a:schemeClr val="accent2"/>
          </a:solidFill>
        </p:spPr>
        <p:txBody>
          <a:bodyPr lIns="0" tIns="0" rIns="0" bIns="0" anchor="ctr">
            <a:noAutofit/>
          </a:bodyPr>
          <a:lstStyle>
            <a:lvl1pPr marL="0" indent="0" algn="ctr">
              <a:lnSpc>
                <a:spcPct val="100000"/>
              </a:lnSpc>
              <a:buNone/>
              <a:defRPr sz="1900" b="0" i="0">
                <a:solidFill>
                  <a:schemeClr val="bg1"/>
                </a:solidFill>
                <a:latin typeface="Lexend Deca Medium" pitchFamily="2" charset="77"/>
              </a:defRPr>
            </a:lvl1pPr>
          </a:lstStyle>
          <a:p>
            <a:r>
              <a:rPr lang="en-US"/>
              <a:t>PARTNER LOGO</a:t>
            </a:r>
          </a:p>
        </p:txBody>
      </p:sp>
      <p:sp>
        <p:nvSpPr>
          <p:cNvPr id="3" name="Text Placeholder 2">
            <a:extLst>
              <a:ext uri="{FF2B5EF4-FFF2-40B4-BE49-F238E27FC236}">
                <a16:creationId xmlns:a16="http://schemas.microsoft.com/office/drawing/2014/main" id="{EDC97C31-2100-B17E-4E0E-EE71D6A77DD9}"/>
              </a:ext>
            </a:extLst>
          </p:cNvPr>
          <p:cNvSpPr>
            <a:spLocks noGrp="1"/>
          </p:cNvSpPr>
          <p:nvPr>
            <p:ph type="body" sz="quarter" idx="18"/>
          </p:nvPr>
        </p:nvSpPr>
        <p:spPr>
          <a:xfrm>
            <a:off x="4262400" y="1630363"/>
            <a:ext cx="5616000" cy="4459288"/>
          </a:xfrm>
          <a:prstGeom prst="rect">
            <a:avLst/>
          </a:prstGeom>
        </p:spPr>
        <p:txBody>
          <a:bodyPr lIns="0" tIns="0" rIns="0" bIns="0">
            <a:noAutofit/>
          </a:bodyPr>
          <a:lstStyle>
            <a:lvl1pPr marL="359974" indent="-359974">
              <a:lnSpc>
                <a:spcPts val="2400"/>
              </a:lnSpc>
              <a:spcBef>
                <a:spcPts val="240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1pPr>
            <a:lvl2pPr marL="719947" indent="-359974">
              <a:lnSpc>
                <a:spcPts val="2400"/>
              </a:lnSpc>
              <a:spcBef>
                <a:spcPts val="0"/>
              </a:spcBef>
              <a:buClr>
                <a:schemeClr val="accent1"/>
              </a:buClr>
              <a:buFont typeface="System Font Regular"/>
              <a:buChar char="○"/>
              <a:defRPr lang="en-GB" sz="2000" b="0" i="0" kern="1200" dirty="0" smtClean="0">
                <a:solidFill>
                  <a:schemeClr val="accent2"/>
                </a:solidFill>
                <a:latin typeface="Lexend Deca Light" pitchFamily="2" charset="77"/>
                <a:ea typeface="+mn-ea"/>
                <a:cs typeface="+mn-cs"/>
              </a:defRPr>
            </a:lvl2pPr>
            <a:lvl3pPr marL="899934" indent="-228584">
              <a:buClr>
                <a:schemeClr val="accent2"/>
              </a:buClr>
              <a:buFont typeface="Lexend Deca Light" pitchFamily="2" charset="0"/>
              <a:buChar char="•"/>
              <a:defRPr sz="1800">
                <a:solidFill>
                  <a:schemeClr val="accent2"/>
                </a:solidFill>
                <a:latin typeface="Lexend Deca Light" pitchFamily="2" charset="0"/>
              </a:defRPr>
            </a:lvl3pPr>
            <a:lvl4pPr marL="1079920" indent="-228584">
              <a:buClr>
                <a:schemeClr val="accent1"/>
              </a:buClr>
              <a:buFont typeface="Arial" panose="020B0604020202020204" pitchFamily="34" charset="0"/>
              <a:buChar char="•"/>
              <a:defRPr sz="1800">
                <a:solidFill>
                  <a:schemeClr val="accent2"/>
                </a:solidFill>
                <a:latin typeface="Lexend Deca Light" pitchFamily="2" charset="0"/>
              </a:defRPr>
            </a:lvl4pPr>
            <a:lvl5pPr marL="1259907">
              <a:buClr>
                <a:schemeClr val="accent1"/>
              </a:buClr>
              <a:defRPr sz="1800">
                <a:solidFill>
                  <a:schemeClr val="accent2"/>
                </a:solidFill>
                <a:latin typeface="Lexend Deca Light" pitchFamily="2" charset="0"/>
              </a:defRPr>
            </a:lvl5pPr>
          </a:lstStyle>
          <a:p>
            <a:pPr lvl="0"/>
            <a:r>
              <a:rPr lang="en-US"/>
              <a:t>Click to edit Master text styles</a:t>
            </a:r>
          </a:p>
          <a:p>
            <a:pPr lvl="1"/>
            <a:r>
              <a:rPr lang="en-US"/>
              <a:t>Second level</a:t>
            </a:r>
          </a:p>
          <a:p>
            <a:pPr lvl="2"/>
            <a:r>
              <a:rPr lang="en-US"/>
              <a:t>Third level</a:t>
            </a:r>
          </a:p>
          <a:p>
            <a:pPr lvl="3"/>
            <a:r>
              <a:rPr lang="en-US"/>
              <a:t>Fourth level. </a:t>
            </a:r>
          </a:p>
        </p:txBody>
      </p:sp>
      <p:pic>
        <p:nvPicPr>
          <p:cNvPr id="2" name="Picture 1">
            <a:extLst>
              <a:ext uri="{FF2B5EF4-FFF2-40B4-BE49-F238E27FC236}">
                <a16:creationId xmlns:a16="http://schemas.microsoft.com/office/drawing/2014/main" id="{6030C1D4-0F75-73B1-D5F3-AEAF37D0C3E7}"/>
              </a:ext>
            </a:extLst>
          </p:cNvPr>
          <p:cNvPicPr>
            <a:picLocks noChangeAspect="1"/>
          </p:cNvPicPr>
          <p:nvPr userDrawn="1"/>
        </p:nvPicPr>
        <p:blipFill>
          <a:blip r:embed="rId2"/>
          <a:srcRect/>
          <a:stretch/>
        </p:blipFill>
        <p:spPr>
          <a:xfrm>
            <a:off x="10429330" y="429551"/>
            <a:ext cx="1327681" cy="537023"/>
          </a:xfrm>
          <a:prstGeom prst="rect">
            <a:avLst/>
          </a:prstGeom>
        </p:spPr>
      </p:pic>
    </p:spTree>
    <p:extLst>
      <p:ext uri="{BB962C8B-B14F-4D97-AF65-F5344CB8AC3E}">
        <p14:creationId xmlns:p14="http://schemas.microsoft.com/office/powerpoint/2010/main" val="41700422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One Column - Bullets">
    <p:spTree>
      <p:nvGrpSpPr>
        <p:cNvPr id="1" name=""/>
        <p:cNvGrpSpPr/>
        <p:nvPr/>
      </p:nvGrpSpPr>
      <p:grpSpPr>
        <a:xfrm>
          <a:off x="0" y="0"/>
          <a:ext cx="0" cy="0"/>
          <a:chOff x="0" y="0"/>
          <a:chExt cx="0" cy="0"/>
        </a:xfrm>
      </p:grpSpPr>
      <p:sp>
        <p:nvSpPr>
          <p:cNvPr id="2" name="Title 1"/>
          <p:cNvSpPr>
            <a:spLocks noGrp="1"/>
          </p:cNvSpPr>
          <p:nvPr>
            <p:ph type="title"/>
          </p:nvPr>
        </p:nvSpPr>
        <p:spPr>
          <a:xfrm>
            <a:off x="334964" y="7033"/>
            <a:ext cx="11522075" cy="786083"/>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334964" y="996696"/>
            <a:ext cx="11522075" cy="5623560"/>
          </a:xfrm>
        </p:spPr>
        <p:txBody>
          <a:bodyPr/>
          <a:lstStyle>
            <a:lvl1pPr marL="457178" indent="-457178">
              <a:buFont typeface="Arial" charset="0"/>
              <a:buChar char="•"/>
              <a:defRPr>
                <a:solidFill>
                  <a:schemeClr val="tx2"/>
                </a:solidFill>
              </a:defRPr>
            </a:lvl1pPr>
            <a:lvl2pPr marL="800060" indent="-342882">
              <a:buFont typeface="Arial" charset="0"/>
              <a:buChar char="•"/>
              <a:defRPr>
                <a:solidFill>
                  <a:schemeClr val="tx2"/>
                </a:solidFill>
              </a:defRPr>
            </a:lvl2pPr>
            <a:lvl3pPr marL="1257238" indent="-342882">
              <a:buFont typeface="Arial" charset="0"/>
              <a:buChar char="•"/>
              <a:defRPr>
                <a:solidFill>
                  <a:schemeClr val="tx2"/>
                </a:solidFill>
              </a:defRPr>
            </a:lvl3pPr>
            <a:lvl4pPr marL="1657268" indent="-285737">
              <a:buFont typeface="Arial" charset="0"/>
              <a:buChar char="•"/>
              <a:defRPr>
                <a:solidFill>
                  <a:schemeClr val="tx2"/>
                </a:solidFill>
              </a:defRPr>
            </a:lvl4pPr>
            <a:lvl5pPr marL="2114446" indent="-285737">
              <a:buFont typeface="Arial" charset="0"/>
              <a:buChar cha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FB360F94-50BE-41F0-AFAF-522B4F8925AF}"/>
              </a:ext>
            </a:extLst>
          </p:cNvPr>
          <p:cNvSpPr>
            <a:spLocks noGrp="1"/>
          </p:cNvSpPr>
          <p:nvPr>
            <p:ph type="body" sz="quarter" idx="14" hasCustomPrompt="1"/>
          </p:nvPr>
        </p:nvSpPr>
        <p:spPr>
          <a:xfrm>
            <a:off x="11267770" y="226145"/>
            <a:ext cx="578668" cy="567513"/>
          </a:xfrm>
        </p:spPr>
        <p:txBody>
          <a:bodyPr/>
          <a:lstStyle>
            <a:lvl1pPr algn="r">
              <a:defRPr/>
            </a:lvl1pPr>
          </a:lstStyle>
          <a:p>
            <a:pPr lvl="0"/>
            <a:r>
              <a:rPr lang="en-US"/>
              <a:t>#</a:t>
            </a:r>
          </a:p>
        </p:txBody>
      </p:sp>
    </p:spTree>
    <p:custDataLst>
      <p:tags r:id="rId1"/>
    </p:custDataLst>
    <p:extLst>
      <p:ext uri="{BB962C8B-B14F-4D97-AF65-F5344CB8AC3E}">
        <p14:creationId xmlns:p14="http://schemas.microsoft.com/office/powerpoint/2010/main" val="354073186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cSld name="1_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7696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Circularity in Waste: Flooring &amp; Carpet Recycling</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6402221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3_Image_1">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6" y="481818"/>
            <a:ext cx="9486509" cy="539055"/>
          </a:xfr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6" name="Text Placeholder 10">
            <a:extLst>
              <a:ext uri="{FF2B5EF4-FFF2-40B4-BE49-F238E27FC236}">
                <a16:creationId xmlns:a16="http://schemas.microsoft.com/office/drawing/2014/main" id="{ECEBD63F-FDA4-74B5-16CB-08D98D299105}"/>
              </a:ext>
            </a:extLst>
          </p:cNvPr>
          <p:cNvSpPr>
            <a:spLocks noGrp="1"/>
          </p:cNvSpPr>
          <p:nvPr>
            <p:ph type="body" sz="quarter" idx="15" hasCustomPrompt="1"/>
          </p:nvPr>
        </p:nvSpPr>
        <p:spPr>
          <a:xfrm>
            <a:off x="434105" y="1577845"/>
            <a:ext cx="5509497" cy="4320000"/>
          </a:xfrm>
        </p:spPr>
        <p:txBody>
          <a:bodyPr lIns="0" tIns="0" rIns="0" bIns="0">
            <a:noAutofit/>
          </a:bodyPr>
          <a:lstStyle>
            <a:lvl1pPr marL="0" indent="0">
              <a:lnSpc>
                <a:spcPts val="2100"/>
              </a:lnSpc>
              <a:spcBef>
                <a:spcPts val="0"/>
              </a:spcBef>
              <a:spcAft>
                <a:spcPts val="1800"/>
              </a:spcAft>
              <a:buNone/>
              <a:defRPr sz="1700" b="0" i="0">
                <a:solidFill>
                  <a:schemeClr val="accent1"/>
                </a:solidFill>
                <a:latin typeface="Lexend Deca Light" pitchFamily="2" charset="77"/>
              </a:defRPr>
            </a:lvl1pPr>
            <a:lvl2pPr marL="0" indent="0">
              <a:lnSpc>
                <a:spcPts val="1800"/>
              </a:lnSpc>
              <a:spcBef>
                <a:spcPts val="0"/>
              </a:spcBef>
              <a:buNone/>
              <a:defRPr sz="1400" b="1" i="0">
                <a:solidFill>
                  <a:schemeClr val="accent1"/>
                </a:solidFill>
                <a:latin typeface="Lexend Deca" pitchFamily="2" charset="77"/>
              </a:defRPr>
            </a:lvl2pPr>
            <a:lvl3pPr marL="0" indent="0">
              <a:lnSpc>
                <a:spcPts val="1800"/>
              </a:lnSpc>
              <a:spcBef>
                <a:spcPts val="0"/>
              </a:spcBef>
              <a:buNone/>
              <a:defRPr sz="1400" b="1" i="0">
                <a:solidFill>
                  <a:schemeClr val="accent2"/>
                </a:solidFill>
                <a:latin typeface="Lexend Deca" pitchFamily="2" charset="77"/>
              </a:defRPr>
            </a:lvl3pPr>
            <a:lvl4pPr marL="0" indent="0">
              <a:lnSpc>
                <a:spcPts val="1800"/>
              </a:lnSpc>
              <a:spcBef>
                <a:spcPts val="0"/>
              </a:spcBef>
              <a:spcAft>
                <a:spcPts val="1800"/>
              </a:spcAft>
              <a:buNone/>
              <a:defRPr sz="1400" b="0" i="0">
                <a:solidFill>
                  <a:schemeClr val="accent2"/>
                </a:solidFill>
                <a:latin typeface="Lexend Deca Light" pitchFamily="2" charset="77"/>
              </a:defRPr>
            </a:lvl4pPr>
            <a:lvl5pPr marL="251994" indent="-251994">
              <a:lnSpc>
                <a:spcPts val="1800"/>
              </a:lnSpc>
              <a:spcBef>
                <a:spcPts val="0"/>
              </a:spcBef>
              <a:spcAft>
                <a:spcPts val="1800"/>
              </a:spcAft>
              <a:buClr>
                <a:schemeClr val="accent1"/>
              </a:buClr>
              <a:buFont typeface="System Font Regular"/>
              <a:buChar char="●"/>
              <a:defRPr sz="1400" b="0" i="0">
                <a:solidFill>
                  <a:schemeClr val="accent2"/>
                </a:solidFill>
                <a:latin typeface="Lexend Deca Light" pitchFamily="2" charset="77"/>
              </a:defRPr>
            </a:lvl5pPr>
            <a:lvl6pPr marL="503987" indent="-25199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6pPr>
            <a:lvl7pPr marL="755981" indent="-251994">
              <a:lnSpc>
                <a:spcPts val="1800"/>
              </a:lnSpc>
              <a:spcBef>
                <a:spcPts val="0"/>
              </a:spcBef>
              <a:spcAft>
                <a:spcPts val="1800"/>
              </a:spcAft>
              <a:buClr>
                <a:schemeClr val="accent2"/>
              </a:buClr>
              <a:buFont typeface="System Font Regular"/>
              <a:buChar char="–"/>
              <a:defRPr sz="1400" b="0" i="0">
                <a:solidFill>
                  <a:schemeClr val="accent2"/>
                </a:solidFill>
                <a:latin typeface="Lexend Deca Light" pitchFamily="2" charset="77"/>
              </a:defRPr>
            </a:lvl7pPr>
          </a:lstStyle>
          <a:p>
            <a:pPr lvl="0"/>
            <a:r>
              <a:rPr lang="en-US"/>
              <a:t>Introduction text here sum resto </a:t>
            </a:r>
            <a:r>
              <a:rPr lang="en-US" err="1"/>
              <a:t>digeni</a:t>
            </a:r>
            <a:r>
              <a:rPr lang="en-US"/>
              <a:t> </a:t>
            </a:r>
            <a:r>
              <a:rPr lang="en-US" err="1"/>
              <a:t>illorio</a:t>
            </a:r>
            <a:r>
              <a:rPr lang="en-US"/>
              <a:t> </a:t>
            </a:r>
            <a:r>
              <a:rPr lang="en-US" err="1"/>
              <a:t>remp</a:t>
            </a:r>
            <a:r>
              <a:rPr lang="en-US"/>
              <a:t> </a:t>
            </a:r>
            <a:r>
              <a:rPr lang="en-US" err="1"/>
              <a:t>orum</a:t>
            </a:r>
            <a:r>
              <a:rPr lang="en-US"/>
              <a:t> non </a:t>
            </a:r>
            <a:r>
              <a:rPr lang="en-US" err="1"/>
              <a:t>eos</a:t>
            </a:r>
            <a:r>
              <a:rPr lang="en-US"/>
              <a:t> </a:t>
            </a:r>
            <a:r>
              <a:rPr lang="en-US" err="1"/>
              <a:t>ent</a:t>
            </a:r>
            <a:r>
              <a:rPr lang="en-US"/>
              <a:t> </a:t>
            </a:r>
            <a:r>
              <a:rPr lang="en-US" err="1"/>
              <a:t>lia</a:t>
            </a:r>
            <a:r>
              <a:rPr lang="en-US"/>
              <a:t> </a:t>
            </a:r>
            <a:r>
              <a:rPr lang="en-US" err="1"/>
              <a:t>veliquamusci</a:t>
            </a:r>
            <a:r>
              <a:rPr lang="en-US"/>
              <a:t> alit </a:t>
            </a:r>
            <a:r>
              <a:rPr lang="en-US" err="1"/>
              <a:t>acestentio</a:t>
            </a:r>
            <a:r>
              <a:rPr lang="en-US"/>
              <a:t> </a:t>
            </a:r>
            <a:r>
              <a:rPr lang="en-US" err="1"/>
              <a:t>tem</a:t>
            </a:r>
            <a:r>
              <a:rPr lang="en-US"/>
              <a:t> </a:t>
            </a:r>
            <a:r>
              <a:rPr lang="en-US" err="1"/>
              <a:t>reribusae</a:t>
            </a:r>
            <a:r>
              <a:rPr lang="en-US"/>
              <a:t> di </a:t>
            </a:r>
            <a:r>
              <a:rPr lang="en-US" err="1"/>
              <a:t>ut</a:t>
            </a:r>
            <a:r>
              <a:rPr lang="en-US"/>
              <a:t> </a:t>
            </a:r>
            <a:r>
              <a:rPr lang="en-US" err="1"/>
              <a:t>volut</a:t>
            </a:r>
            <a:r>
              <a:rPr lang="en-US"/>
              <a:t> </a:t>
            </a:r>
            <a:r>
              <a:rPr lang="en-US" err="1"/>
              <a:t>quis</a:t>
            </a:r>
            <a:r>
              <a:rPr lang="en-US"/>
              <a:t> </a:t>
            </a:r>
            <a:r>
              <a:rPr lang="en-US" err="1"/>
              <a:t>essit</a:t>
            </a:r>
            <a:r>
              <a:rPr lang="en-US"/>
              <a:t> alit ex et </a:t>
            </a:r>
            <a:r>
              <a:rPr lang="en-US" err="1"/>
              <a:t>omnimpos</a:t>
            </a:r>
            <a:r>
              <a:rPr lang="en-US"/>
              <a:t> et </a:t>
            </a:r>
            <a:r>
              <a:rPr lang="en-US" err="1"/>
              <a:t>aut</a:t>
            </a:r>
            <a:r>
              <a:rPr lang="en-US"/>
              <a:t> </a:t>
            </a:r>
            <a:r>
              <a:rPr lang="en-US" err="1"/>
              <a:t>ut</a:t>
            </a:r>
            <a:r>
              <a:rPr lang="en-US"/>
              <a:t> </a:t>
            </a:r>
            <a:r>
              <a:rPr lang="en-US" err="1"/>
              <a:t>quibus</a:t>
            </a:r>
            <a:r>
              <a:rPr lang="en-US"/>
              <a:t>.</a:t>
            </a:r>
          </a:p>
          <a:p>
            <a:pPr lvl="3"/>
            <a:r>
              <a:rPr lang="en-US"/>
              <a:t>The template includes a range of predefined layouts that you can insert. These have been designed to cater for text, text and images and for picture arrangements.</a:t>
            </a:r>
          </a:p>
          <a:p>
            <a:pPr lvl="4"/>
            <a:r>
              <a:rPr lang="en-US"/>
              <a:t>There are also layouts for Titles, Dividers and End slides.</a:t>
            </a:r>
          </a:p>
          <a:p>
            <a:pPr lvl="5"/>
            <a:r>
              <a:rPr lang="en-US"/>
              <a:t>There are also layouts for Titles, Dividers and End slides.</a:t>
            </a:r>
          </a:p>
          <a:p>
            <a:pPr lvl="6"/>
            <a:r>
              <a:rPr lang="en-US"/>
              <a:t>There are also layouts for Titles, Dividers and End slides.</a:t>
            </a:r>
          </a:p>
        </p:txBody>
      </p:sp>
      <p:pic>
        <p:nvPicPr>
          <p:cNvPr id="2" name="Picture 1" descr="Logo&#10;&#10;Description automatically generated">
            <a:extLst>
              <a:ext uri="{FF2B5EF4-FFF2-40B4-BE49-F238E27FC236}">
                <a16:creationId xmlns:a16="http://schemas.microsoft.com/office/drawing/2014/main" id="{18664F06-775C-ED1D-8736-37AF7B445E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28439" y="429549"/>
            <a:ext cx="1329456" cy="537023"/>
          </a:xfrm>
          <a:prstGeom prst="rect">
            <a:avLst/>
          </a:prstGeom>
        </p:spPr>
      </p:pic>
      <p:sp>
        <p:nvSpPr>
          <p:cNvPr id="12" name="Picture Placeholder 11">
            <a:extLst>
              <a:ext uri="{FF2B5EF4-FFF2-40B4-BE49-F238E27FC236}">
                <a16:creationId xmlns:a16="http://schemas.microsoft.com/office/drawing/2014/main" id="{9D3B7F32-6CA2-F885-55A4-346A1E98C83B}"/>
              </a:ext>
            </a:extLst>
          </p:cNvPr>
          <p:cNvSpPr>
            <a:spLocks noGrp="1"/>
          </p:cNvSpPr>
          <p:nvPr>
            <p:ph type="pic" sz="quarter" idx="16"/>
          </p:nvPr>
        </p:nvSpPr>
        <p:spPr>
          <a:xfrm>
            <a:off x="6933895" y="1612563"/>
            <a:ext cx="4824000" cy="4824000"/>
          </a:xfrm>
          <a:custGeom>
            <a:avLst/>
            <a:gdLst>
              <a:gd name="connsiteX0" fmla="*/ 2412000 w 4824000"/>
              <a:gd name="connsiteY0" fmla="*/ 0 h 4824000"/>
              <a:gd name="connsiteX1" fmla="*/ 4824000 w 4824000"/>
              <a:gd name="connsiteY1" fmla="*/ 2412000 h 4824000"/>
              <a:gd name="connsiteX2" fmla="*/ 2412000 w 4824000"/>
              <a:gd name="connsiteY2" fmla="*/ 4824000 h 4824000"/>
              <a:gd name="connsiteX3" fmla="*/ 0 w 4824000"/>
              <a:gd name="connsiteY3" fmla="*/ 2412000 h 4824000"/>
              <a:gd name="connsiteX4" fmla="*/ 2412000 w 4824000"/>
              <a:gd name="connsiteY4" fmla="*/ 0 h 48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00" h="4824000">
                <a:moveTo>
                  <a:pt x="2412000" y="0"/>
                </a:moveTo>
                <a:cubicBezTo>
                  <a:pt x="3744111" y="0"/>
                  <a:pt x="4824000" y="1079889"/>
                  <a:pt x="4824000" y="2412000"/>
                </a:cubicBezTo>
                <a:cubicBezTo>
                  <a:pt x="4824000" y="3744111"/>
                  <a:pt x="3744111" y="4824000"/>
                  <a:pt x="2412000" y="4824000"/>
                </a:cubicBezTo>
                <a:cubicBezTo>
                  <a:pt x="1079889" y="4824000"/>
                  <a:pt x="0" y="3744111"/>
                  <a:pt x="0" y="2412000"/>
                </a:cubicBezTo>
                <a:cubicBezTo>
                  <a:pt x="0" y="1079889"/>
                  <a:pt x="1079889" y="0"/>
                  <a:pt x="2412000" y="0"/>
                </a:cubicBezTo>
                <a:close/>
              </a:path>
            </a:pathLst>
          </a:custGeom>
        </p:spPr>
        <p:txBody>
          <a:bodyPr wrap="square" lIns="0" tIns="0" rIns="0" bIns="0">
            <a:noAutofit/>
          </a:bodyPr>
          <a:lstStyle>
            <a:lvl1pPr marL="0" indent="0">
              <a:buNone/>
              <a:defRPr sz="1200"/>
            </a:lvl1pPr>
          </a:lstStyle>
          <a:p>
            <a:endParaRPr lang="en-US"/>
          </a:p>
        </p:txBody>
      </p:sp>
    </p:spTree>
    <p:extLst>
      <p:ext uri="{BB962C8B-B14F-4D97-AF65-F5344CB8AC3E}">
        <p14:creationId xmlns:p14="http://schemas.microsoft.com/office/powerpoint/2010/main" val="4264046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Content page - 1 Column bullet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3333"/>
            <a:ext cx="12190992" cy="6851337"/>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45" y="1604436"/>
            <a:ext cx="10146631" cy="4474633"/>
          </a:xfrm>
          <a:prstGeom prst="rect">
            <a:avLst/>
          </a:prstGeom>
        </p:spPr>
        <p:txBody>
          <a:bodyPr/>
          <a:lstStyle>
            <a:lvl1pPr marL="365742" indent="-365742">
              <a:buClr>
                <a:schemeClr val="accent1"/>
              </a:buClr>
              <a:buFont typeface="Wingdings 3" panose="05040102010807070707" pitchFamily="18" charset="2"/>
              <a:buChar char=""/>
              <a:defRPr sz="2400">
                <a:solidFill>
                  <a:schemeClr val="accent2"/>
                </a:solidFill>
              </a:defRPr>
            </a:lvl1pPr>
            <a:lvl2pPr marL="731484" indent="-365742">
              <a:buClr>
                <a:schemeClr val="accent1"/>
              </a:buClr>
              <a:buFont typeface="Wingdings 3" panose="05040102010807070707" pitchFamily="18" charset="2"/>
              <a:buChar char=""/>
              <a:defRPr sz="2133">
                <a:solidFill>
                  <a:schemeClr val="accent2"/>
                </a:solidFill>
              </a:defRPr>
            </a:lvl2pPr>
            <a:lvl3pPr marL="1097226" indent="-304784">
              <a:buClr>
                <a:schemeClr val="accent1"/>
              </a:buClr>
              <a:buFont typeface="Wingdings 3" panose="05040102010807070707" pitchFamily="18" charset="2"/>
              <a:buChar char=""/>
              <a:defRPr sz="1867">
                <a:solidFill>
                  <a:schemeClr val="accent2"/>
                </a:solidFill>
              </a:defRPr>
            </a:lvl3pPr>
            <a:lvl4pPr marL="1462966" indent="-304784">
              <a:buClr>
                <a:schemeClr val="accent1"/>
              </a:buClr>
              <a:buFont typeface="Wingdings 3" panose="05040102010807070707" pitchFamily="18" charset="2"/>
              <a:buChar char=""/>
              <a:defRPr sz="1867">
                <a:solidFill>
                  <a:schemeClr val="accent2"/>
                </a:solidFill>
              </a:defRPr>
            </a:lvl4pPr>
            <a:lvl5pPr marL="1828709" indent="-304784">
              <a:buClr>
                <a:schemeClr val="accent1"/>
              </a:buClr>
              <a:buSzPct val="65000"/>
              <a:buFont typeface="Wingdings 3" panose="05040102010807070707" pitchFamily="18" charset="2"/>
              <a:buChar char=""/>
              <a:defRPr sz="1600">
                <a:solidFill>
                  <a:schemeClr val="accent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5" y="368976"/>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9" name="Slide Number Placeholder 8">
            <a:extLst>
              <a:ext uri="{FF2B5EF4-FFF2-40B4-BE49-F238E27FC236}">
                <a16:creationId xmlns:a16="http://schemas.microsoft.com/office/drawing/2014/main" id="{FA4AF3A3-D874-4D28-A201-29AFEEBD9DE8}"/>
              </a:ext>
            </a:extLst>
          </p:cNvPr>
          <p:cNvSpPr>
            <a:spLocks noGrp="1"/>
          </p:cNvSpPr>
          <p:nvPr>
            <p:ph type="sldNum" sz="quarter" idx="11"/>
          </p:nvPr>
        </p:nvSpPr>
        <p:spPr>
          <a:xfrm>
            <a:off x="11086909" y="6522459"/>
            <a:ext cx="994611" cy="399844"/>
          </a:xfrm>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32994073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A7164-AD0D-9504-3629-F46039500F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F2B87AB-29A7-05AC-3EDB-63A3424625B3}"/>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29ADAF7-D5C6-F55D-11BC-617ED520A810}"/>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4215209A-4E84-4C68-60B7-1DA46FBECE09}"/>
              </a:ext>
            </a:extLst>
          </p:cNvPr>
          <p:cNvSpPr>
            <a:spLocks noGrp="1"/>
          </p:cNvSpPr>
          <p:nvPr>
            <p:ph type="ftr" sz="quarter" idx="11"/>
          </p:nvPr>
        </p:nvSpPr>
        <p:spPr/>
        <p:txBody>
          <a:bodyPr/>
          <a:lstStyle/>
          <a:p>
            <a:r>
              <a:rPr lang="en-GB"/>
              <a:t>Circularity in Waste: Flooring &amp; Carpet Recycling</a:t>
            </a:r>
          </a:p>
        </p:txBody>
      </p:sp>
      <p:sp>
        <p:nvSpPr>
          <p:cNvPr id="6" name="Slide Number Placeholder 5">
            <a:extLst>
              <a:ext uri="{FF2B5EF4-FFF2-40B4-BE49-F238E27FC236}">
                <a16:creationId xmlns:a16="http://schemas.microsoft.com/office/drawing/2014/main" id="{F7400C69-7D3E-F622-1FF5-D9E3A3277B3E}"/>
              </a:ext>
            </a:extLst>
          </p:cNvPr>
          <p:cNvSpPr>
            <a:spLocks noGrp="1"/>
          </p:cNvSpPr>
          <p:nvPr>
            <p:ph type="sldNum" sz="quarter" idx="12"/>
          </p:nvPr>
        </p:nvSpPr>
        <p:spPr/>
        <p:txBody>
          <a:bodyPr/>
          <a:lstStyle/>
          <a:p>
            <a:fld id="{ACF720A8-13F4-484B-9949-F0D99235BA61}" type="slidenum">
              <a:rPr lang="en-GB" smtClean="0"/>
              <a:t>‹#›</a:t>
            </a:fld>
            <a:endParaRPr lang="en-GB"/>
          </a:p>
        </p:txBody>
      </p:sp>
    </p:spTree>
    <p:extLst>
      <p:ext uri="{BB962C8B-B14F-4D97-AF65-F5344CB8AC3E}">
        <p14:creationId xmlns:p14="http://schemas.microsoft.com/office/powerpoint/2010/main" val="40167240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Content page - 1 Column Simp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4B8EFE-274A-FD4E-84C7-1DE8DDF9EF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5" y="0"/>
            <a:ext cx="12190475" cy="6857141"/>
          </a:xfrm>
          <a:prstGeom prst="rect">
            <a:avLst/>
          </a:prstGeom>
        </p:spPr>
      </p:pic>
      <p:sp>
        <p:nvSpPr>
          <p:cNvPr id="4" name="Text Placeholder 3">
            <a:extLst>
              <a:ext uri="{FF2B5EF4-FFF2-40B4-BE49-F238E27FC236}">
                <a16:creationId xmlns:a16="http://schemas.microsoft.com/office/drawing/2014/main" id="{83072A48-98C5-4308-B404-2F04B81F8A5A}"/>
              </a:ext>
            </a:extLst>
          </p:cNvPr>
          <p:cNvSpPr>
            <a:spLocks noGrp="1"/>
          </p:cNvSpPr>
          <p:nvPr>
            <p:ph type="body" sz="quarter" idx="10"/>
          </p:nvPr>
        </p:nvSpPr>
        <p:spPr>
          <a:xfrm>
            <a:off x="625647" y="1604438"/>
            <a:ext cx="10146631" cy="4474633"/>
          </a:xfrm>
          <a:prstGeom prst="rect">
            <a:avLst/>
          </a:prstGeom>
        </p:spPr>
        <p:txBody>
          <a:bodyPr/>
          <a:lstStyle>
            <a:lvl1pPr marL="0" indent="0">
              <a:buClr>
                <a:schemeClr val="accent1"/>
              </a:buClr>
              <a:buFont typeface="Wingdings 3" panose="05040102010807070707" pitchFamily="18" charset="2"/>
              <a:buNone/>
              <a:defRPr sz="1600">
                <a:solidFill>
                  <a:schemeClr val="accent2"/>
                </a:solidFill>
              </a:defRPr>
            </a:lvl1pPr>
            <a:lvl2pPr marL="731448" indent="-365726">
              <a:buClr>
                <a:schemeClr val="accent1"/>
              </a:buClr>
              <a:buFont typeface="Wingdings 3" panose="05040102010807070707" pitchFamily="18" charset="2"/>
              <a:buChar char=""/>
              <a:defRPr sz="2133">
                <a:solidFill>
                  <a:schemeClr val="accent2"/>
                </a:solidFill>
              </a:defRPr>
            </a:lvl2pPr>
            <a:lvl3pPr marL="1097171" indent="-304768">
              <a:buClr>
                <a:schemeClr val="accent1"/>
              </a:buClr>
              <a:buFont typeface="Wingdings 3" panose="05040102010807070707" pitchFamily="18" charset="2"/>
              <a:buChar char=""/>
              <a:defRPr sz="1867">
                <a:solidFill>
                  <a:schemeClr val="accent2"/>
                </a:solidFill>
              </a:defRPr>
            </a:lvl3pPr>
            <a:lvl4pPr marL="1462894" indent="-304768">
              <a:buClr>
                <a:schemeClr val="accent1"/>
              </a:buClr>
              <a:buFont typeface="Wingdings 3" panose="05040102010807070707" pitchFamily="18" charset="2"/>
              <a:buChar char=""/>
              <a:defRPr sz="1867">
                <a:solidFill>
                  <a:schemeClr val="accent2"/>
                </a:solidFill>
              </a:defRPr>
            </a:lvl4pPr>
            <a:lvl5pPr marL="1828618" indent="-304768">
              <a:buClr>
                <a:schemeClr val="accent1"/>
              </a:buClr>
              <a:buSzPct val="65000"/>
              <a:buFont typeface="Wingdings 3" panose="05040102010807070707" pitchFamily="18" charset="2"/>
              <a:buChar char=""/>
              <a:defRPr sz="1600">
                <a:solidFill>
                  <a:schemeClr val="accent2"/>
                </a:solidFill>
              </a:defRPr>
            </a:lvl5pPr>
          </a:lstStyle>
          <a:p>
            <a:pPr lvl="0"/>
            <a:endParaRPr lang="en-GB"/>
          </a:p>
        </p:txBody>
      </p:sp>
      <p:sp>
        <p:nvSpPr>
          <p:cNvPr id="5" name="Title 4">
            <a:extLst>
              <a:ext uri="{FF2B5EF4-FFF2-40B4-BE49-F238E27FC236}">
                <a16:creationId xmlns:a16="http://schemas.microsoft.com/office/drawing/2014/main" id="{4B2AC456-4188-4F0E-B67B-61BE6BC117FF}"/>
              </a:ext>
            </a:extLst>
          </p:cNvPr>
          <p:cNvSpPr>
            <a:spLocks noGrp="1"/>
          </p:cNvSpPr>
          <p:nvPr>
            <p:ph type="title" hasCustomPrompt="1"/>
          </p:nvPr>
        </p:nvSpPr>
        <p:spPr>
          <a:xfrm>
            <a:off x="641688" y="368978"/>
            <a:ext cx="9946105" cy="497305"/>
          </a:xfrm>
          <a:prstGeom prst="rect">
            <a:avLst/>
          </a:prstGeom>
        </p:spPr>
        <p:txBody>
          <a:bodyPr/>
          <a:lstStyle>
            <a:lvl1pPr marL="0" indent="0" algn="l">
              <a:defRPr sz="2400">
                <a:solidFill>
                  <a:schemeClr val="bg1"/>
                </a:solidFill>
              </a:defRPr>
            </a:lvl1pPr>
          </a:lstStyle>
          <a:p>
            <a:r>
              <a:rPr lang="en-US"/>
              <a:t>Click to edit Master title style</a:t>
            </a:r>
            <a:br>
              <a:rPr lang="en-US"/>
            </a:br>
            <a:endParaRPr lang="en-GB"/>
          </a:p>
        </p:txBody>
      </p:sp>
      <p:sp>
        <p:nvSpPr>
          <p:cNvPr id="2" name="Slide Number Placeholder 1">
            <a:extLst>
              <a:ext uri="{FF2B5EF4-FFF2-40B4-BE49-F238E27FC236}">
                <a16:creationId xmlns:a16="http://schemas.microsoft.com/office/drawing/2014/main" id="{8A83EFC4-B86B-4D5A-B916-9F992FDE3BFC}"/>
              </a:ext>
            </a:extLst>
          </p:cNvPr>
          <p:cNvSpPr>
            <a:spLocks noGrp="1"/>
          </p:cNvSpPr>
          <p:nvPr>
            <p:ph type="sldNum" sz="quarter" idx="11"/>
          </p:nvPr>
        </p:nvSpPr>
        <p:spPr/>
        <p:txBody>
          <a:bodyPr/>
          <a:lstStyle/>
          <a:p>
            <a:fld id="{7723CF3B-8C83-4031-864E-F0330237A3C8}" type="slidenum">
              <a:rPr lang="en-GB" smtClean="0"/>
              <a:pPr/>
              <a:t>‹#›</a:t>
            </a:fld>
            <a:endParaRPr lang="en-GB"/>
          </a:p>
        </p:txBody>
      </p:sp>
    </p:spTree>
    <p:extLst>
      <p:ext uri="{BB962C8B-B14F-4D97-AF65-F5344CB8AC3E}">
        <p14:creationId xmlns:p14="http://schemas.microsoft.com/office/powerpoint/2010/main" val="247295855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4AB30-C191-D58D-39BD-04F4EAE45E8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18675CB-ACD2-E704-A1DD-13A4350129B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69F0C24D-C1C7-D881-0D5C-F047CC48D755}"/>
              </a:ext>
            </a:extLst>
          </p:cNvPr>
          <p:cNvSpPr>
            <a:spLocks noGrp="1"/>
          </p:cNvSpPr>
          <p:nvPr>
            <p:ph type="ftr" sz="quarter" idx="11"/>
          </p:nvPr>
        </p:nvSpPr>
        <p:spPr/>
        <p:txBody>
          <a:bodyPr/>
          <a:lstStyle/>
          <a:p>
            <a:r>
              <a:rPr lang="en-GB"/>
              <a:t>Circularity in Waste: Flooring &amp; Carpet Recycling</a:t>
            </a:r>
          </a:p>
        </p:txBody>
      </p:sp>
      <p:sp>
        <p:nvSpPr>
          <p:cNvPr id="5" name="Slide Number Placeholder 4">
            <a:extLst>
              <a:ext uri="{FF2B5EF4-FFF2-40B4-BE49-F238E27FC236}">
                <a16:creationId xmlns:a16="http://schemas.microsoft.com/office/drawing/2014/main" id="{C0E09C3C-1B74-911F-3D2E-102C87A9A99A}"/>
              </a:ext>
            </a:extLst>
          </p:cNvPr>
          <p:cNvSpPr>
            <a:spLocks noGrp="1"/>
          </p:cNvSpPr>
          <p:nvPr>
            <p:ph type="sldNum" sz="quarter" idx="12"/>
          </p:nvPr>
        </p:nvSpPr>
        <p:spPr/>
        <p:txBody>
          <a:bodyPr/>
          <a:lstStyle/>
          <a:p>
            <a:fld id="{7DBC6986-4B68-4013-A8B2-862E2269E25E}" type="slidenum">
              <a:rPr lang="en-GB" smtClean="0"/>
              <a:t>‹#›</a:t>
            </a:fld>
            <a:endParaRPr lang="en-GB"/>
          </a:p>
        </p:txBody>
      </p:sp>
    </p:spTree>
    <p:extLst>
      <p:ext uri="{BB962C8B-B14F-4D97-AF65-F5344CB8AC3E}">
        <p14:creationId xmlns:p14="http://schemas.microsoft.com/office/powerpoint/2010/main" val="16823298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3_Body_8_Partnership">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8"/>
            <a:ext cx="7920000"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pic>
        <p:nvPicPr>
          <p:cNvPr id="2" name="Picture 1">
            <a:extLst>
              <a:ext uri="{FF2B5EF4-FFF2-40B4-BE49-F238E27FC236}">
                <a16:creationId xmlns:a16="http://schemas.microsoft.com/office/drawing/2014/main" id="{18664F06-775C-ED1D-8736-37AF7B445EA4}"/>
              </a:ext>
            </a:extLst>
          </p:cNvPr>
          <p:cNvPicPr>
            <a:picLocks noChangeAspect="1"/>
          </p:cNvPicPr>
          <p:nvPr userDrawn="1"/>
        </p:nvPicPr>
        <p:blipFill>
          <a:blip r:embed="rId2"/>
          <a:srcRect/>
          <a:stretch/>
        </p:blipFill>
        <p:spPr>
          <a:xfrm>
            <a:off x="9023222" y="519398"/>
            <a:ext cx="1327681" cy="537023"/>
          </a:xfrm>
          <a:prstGeom prst="rect">
            <a:avLst/>
          </a:prstGeom>
        </p:spPr>
      </p:pic>
      <p:cxnSp>
        <p:nvCxnSpPr>
          <p:cNvPr id="8" name="Straight Connector 7">
            <a:extLst>
              <a:ext uri="{FF2B5EF4-FFF2-40B4-BE49-F238E27FC236}">
                <a16:creationId xmlns:a16="http://schemas.microsoft.com/office/drawing/2014/main" id="{0E41D65E-41C6-1D44-315D-7648CCB6B1F3}"/>
              </a:ext>
            </a:extLst>
          </p:cNvPr>
          <p:cNvCxnSpPr>
            <a:cxnSpLocks/>
          </p:cNvCxnSpPr>
          <p:nvPr userDrawn="1"/>
        </p:nvCxnSpPr>
        <p:spPr>
          <a:xfrm>
            <a:off x="10511388" y="481817"/>
            <a:ext cx="0" cy="648243"/>
          </a:xfrm>
          <a:prstGeom prst="line">
            <a:avLst/>
          </a:prstGeom>
          <a:ln w="31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descr="Logo&#10;&#10;Description automatically generated">
            <a:extLst>
              <a:ext uri="{FF2B5EF4-FFF2-40B4-BE49-F238E27FC236}">
                <a16:creationId xmlns:a16="http://schemas.microsoft.com/office/drawing/2014/main" id="{0E708D8F-DCE6-0197-22FC-844284BF58C6}"/>
              </a:ext>
            </a:extLst>
          </p:cNvPr>
          <p:cNvPicPr>
            <a:picLocks noChangeAspect="1"/>
          </p:cNvPicPr>
          <p:nvPr userDrawn="1"/>
        </p:nvPicPr>
        <p:blipFill rotWithShape="1">
          <a:blip r:embed="rId3"/>
          <a:srcRect l="7865" t="33333" r="5618" b="36782"/>
          <a:stretch/>
        </p:blipFill>
        <p:spPr>
          <a:xfrm>
            <a:off x="10525793" y="539069"/>
            <a:ext cx="1482817" cy="503563"/>
          </a:xfrm>
          <a:prstGeom prst="rect">
            <a:avLst/>
          </a:prstGeom>
        </p:spPr>
      </p:pic>
    </p:spTree>
    <p:extLst>
      <p:ext uri="{BB962C8B-B14F-4D97-AF65-F5344CB8AC3E}">
        <p14:creationId xmlns:p14="http://schemas.microsoft.com/office/powerpoint/2010/main" val="180773878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7_Body_4_text_small_char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7E20E3F-BEBD-34FC-0899-D949DCC0EA64}"/>
              </a:ext>
            </a:extLst>
          </p:cNvPr>
          <p:cNvSpPr>
            <a:spLocks noGrp="1"/>
          </p:cNvSpPr>
          <p:nvPr>
            <p:ph type="ftr" sz="quarter" idx="10"/>
          </p:nvPr>
        </p:nvSpPr>
        <p:spPr/>
        <p:txBody>
          <a:bodyPr/>
          <a:lstStyle/>
          <a:p>
            <a:r>
              <a:rPr lang="en-GB">
                <a:solidFill>
                  <a:schemeClr val="accent1"/>
                </a:solidFill>
              </a:rPr>
              <a:t>Circularity in Waste: Flooring &amp; Carpet Recycling</a:t>
            </a:r>
            <a:endParaRPr lang="en-US"/>
          </a:p>
        </p:txBody>
      </p:sp>
      <p:sp>
        <p:nvSpPr>
          <p:cNvPr id="4" name="Slide Number Placeholder 3">
            <a:extLst>
              <a:ext uri="{FF2B5EF4-FFF2-40B4-BE49-F238E27FC236}">
                <a16:creationId xmlns:a16="http://schemas.microsoft.com/office/drawing/2014/main" id="{3F3E681C-E8CB-F2D6-84DF-60A4ED13431E}"/>
              </a:ext>
            </a:extLst>
          </p:cNvPr>
          <p:cNvSpPr>
            <a:spLocks noGrp="1"/>
          </p:cNvSpPr>
          <p:nvPr>
            <p:ph type="sldNum" sz="quarter" idx="11"/>
          </p:nvPr>
        </p:nvSpPr>
        <p:spPr/>
        <p:txBody>
          <a:bodyPr/>
          <a:lstStyle/>
          <a:p>
            <a:fld id="{E18DFD11-3BD1-F442-9271-8CCC1C37CFFF}" type="slidenum">
              <a:rPr lang="en-US" smtClean="0"/>
              <a:pPr/>
              <a:t>‹#›</a:t>
            </a:fld>
            <a:endParaRPr lang="en-US"/>
          </a:p>
        </p:txBody>
      </p:sp>
      <p:sp>
        <p:nvSpPr>
          <p:cNvPr id="5" name="Text Placeholder 7">
            <a:extLst>
              <a:ext uri="{FF2B5EF4-FFF2-40B4-BE49-F238E27FC236}">
                <a16:creationId xmlns:a16="http://schemas.microsoft.com/office/drawing/2014/main" id="{01ABDB9D-C080-B9BE-EA34-693AB038522B}"/>
              </a:ext>
            </a:extLst>
          </p:cNvPr>
          <p:cNvSpPr>
            <a:spLocks noGrp="1"/>
          </p:cNvSpPr>
          <p:nvPr>
            <p:ph type="body" sz="quarter" idx="13" hasCustomPrompt="1"/>
          </p:nvPr>
        </p:nvSpPr>
        <p:spPr>
          <a:xfrm>
            <a:off x="434107" y="481819"/>
            <a:ext cx="9486509" cy="539055"/>
          </a:xfrm>
          <a:prstGeom prst="rect">
            <a:avLst/>
          </a:prstGeom>
        </p:spPr>
        <p:txBody>
          <a:bodyPr lIns="0" tIns="0" rIns="0" bIns="0">
            <a:noAutofit/>
          </a:bodyPr>
          <a:lstStyle>
            <a:lvl1pPr marL="0" indent="0">
              <a:buNone/>
              <a:defRPr sz="2600" b="1" i="0">
                <a:solidFill>
                  <a:schemeClr val="accent1"/>
                </a:solidFill>
                <a:latin typeface="Lexend Deca" pitchFamily="2" charset="77"/>
              </a:defRPr>
            </a:lvl1pPr>
          </a:lstStyle>
          <a:p>
            <a:pPr lvl="0"/>
            <a:r>
              <a:rPr lang="en-GB"/>
              <a:t>Page title goes here</a:t>
            </a:r>
          </a:p>
        </p:txBody>
      </p:sp>
      <p:sp>
        <p:nvSpPr>
          <p:cNvPr id="11" name="Text Placeholder 10">
            <a:extLst>
              <a:ext uri="{FF2B5EF4-FFF2-40B4-BE49-F238E27FC236}">
                <a16:creationId xmlns:a16="http://schemas.microsoft.com/office/drawing/2014/main" id="{823F65E9-A607-1C60-F31D-D840D1EE7746}"/>
              </a:ext>
            </a:extLst>
          </p:cNvPr>
          <p:cNvSpPr>
            <a:spLocks noGrp="1"/>
          </p:cNvSpPr>
          <p:nvPr>
            <p:ph type="body" sz="quarter" idx="16" hasCustomPrompt="1"/>
          </p:nvPr>
        </p:nvSpPr>
        <p:spPr>
          <a:xfrm>
            <a:off x="6403763" y="1411419"/>
            <a:ext cx="3718727" cy="854676"/>
          </a:xfrm>
          <a:prstGeom prst="rect">
            <a:avLst/>
          </a:prstGeom>
        </p:spPr>
        <p:txBody>
          <a:bodyPr lIns="0" tIns="0" rIns="0" bIns="0">
            <a:noAutofit/>
          </a:bodyPr>
          <a:lstStyle>
            <a:lvl1pPr marL="0" indent="0">
              <a:lnSpc>
                <a:spcPts val="1800"/>
              </a:lnSpc>
              <a:spcBef>
                <a:spcPts val="0"/>
              </a:spcBef>
              <a:spcAft>
                <a:spcPts val="400"/>
              </a:spcAft>
              <a:buNone/>
              <a:defRPr sz="1400" b="1" i="0">
                <a:solidFill>
                  <a:schemeClr val="accent2"/>
                </a:solidFill>
                <a:latin typeface="Lexend Deca" pitchFamily="2" charset="77"/>
              </a:defRPr>
            </a:lvl1pPr>
            <a:lvl2pPr marL="0" indent="0">
              <a:lnSpc>
                <a:spcPct val="100000"/>
              </a:lnSpc>
              <a:spcBef>
                <a:spcPts val="0"/>
              </a:spcBef>
              <a:buNone/>
              <a:defRPr sz="4000" b="1" i="0">
                <a:solidFill>
                  <a:schemeClr val="accent1"/>
                </a:solidFill>
                <a:latin typeface="Lexend Deca" pitchFamily="2" charset="77"/>
              </a:defRPr>
            </a:lvl2pPr>
            <a:lvl3pPr marL="914354" indent="0">
              <a:buNone/>
              <a:defRPr/>
            </a:lvl3pPr>
            <a:lvl4pPr marL="1371532" indent="0">
              <a:buNone/>
              <a:defRPr/>
            </a:lvl4pPr>
            <a:lvl5pPr marL="1828709" indent="0">
              <a:buNone/>
              <a:defRPr/>
            </a:lvl5pPr>
          </a:lstStyle>
          <a:p>
            <a:pPr lvl="0"/>
            <a:r>
              <a:rPr lang="en-GB"/>
              <a:t>Subheading</a:t>
            </a:r>
          </a:p>
          <a:p>
            <a:pPr lvl="1"/>
            <a:r>
              <a:rPr lang="en-GB"/>
              <a:t>£</a:t>
            </a:r>
            <a:r>
              <a:rPr lang="en-GB" err="1"/>
              <a:t>XX.Xm</a:t>
            </a:r>
            <a:endParaRPr lang="en-GB"/>
          </a:p>
        </p:txBody>
      </p:sp>
      <p:pic>
        <p:nvPicPr>
          <p:cNvPr id="6" name="Picture 5">
            <a:extLst>
              <a:ext uri="{FF2B5EF4-FFF2-40B4-BE49-F238E27FC236}">
                <a16:creationId xmlns:a16="http://schemas.microsoft.com/office/drawing/2014/main" id="{235364A6-6F13-C37A-75D1-44745A679F72}"/>
              </a:ext>
            </a:extLst>
          </p:cNvPr>
          <p:cNvPicPr>
            <a:picLocks noChangeAspect="1"/>
          </p:cNvPicPr>
          <p:nvPr/>
        </p:nvPicPr>
        <p:blipFill>
          <a:blip r:embed="rId2"/>
          <a:srcRect/>
          <a:stretch/>
        </p:blipFill>
        <p:spPr>
          <a:xfrm>
            <a:off x="10429329" y="429550"/>
            <a:ext cx="1327681" cy="537023"/>
          </a:xfrm>
          <a:prstGeom prst="rect">
            <a:avLst/>
          </a:prstGeom>
        </p:spPr>
      </p:pic>
      <p:sp>
        <p:nvSpPr>
          <p:cNvPr id="10" name="Text Placeholder 10">
            <a:extLst>
              <a:ext uri="{FF2B5EF4-FFF2-40B4-BE49-F238E27FC236}">
                <a16:creationId xmlns:a16="http://schemas.microsoft.com/office/drawing/2014/main" id="{51FA1988-25F6-A5EC-56FB-7901DF24F50C}"/>
              </a:ext>
            </a:extLst>
          </p:cNvPr>
          <p:cNvSpPr>
            <a:spLocks noGrp="1"/>
          </p:cNvSpPr>
          <p:nvPr>
            <p:ph type="body" sz="quarter" idx="15" hasCustomPrompt="1"/>
          </p:nvPr>
        </p:nvSpPr>
        <p:spPr>
          <a:xfrm>
            <a:off x="434101" y="1411419"/>
            <a:ext cx="5354139" cy="4556948"/>
          </a:xfrm>
          <a:prstGeom prst="rect">
            <a:avLst/>
          </a:prstGeom>
        </p:spPr>
        <p:txBody>
          <a:bodyPr lIns="0" tIns="0" rIns="0" bIns="0">
            <a:noAutofit/>
          </a:bodyPr>
          <a:lstStyle>
            <a:lvl1pPr marL="0" indent="0">
              <a:lnSpc>
                <a:spcPct val="100000"/>
              </a:lnSpc>
              <a:spcBef>
                <a:spcPts val="0"/>
              </a:spcBef>
              <a:spcAft>
                <a:spcPts val="1200"/>
              </a:spcAft>
              <a:buNone/>
              <a:defRPr sz="2000" b="0" i="0">
                <a:solidFill>
                  <a:schemeClr val="accent1"/>
                </a:solidFill>
                <a:latin typeface="Lexend Deca Light" pitchFamily="2" charset="77"/>
              </a:defRPr>
            </a:lvl1pPr>
            <a:lvl2pPr marL="0" indent="0">
              <a:lnSpc>
                <a:spcPts val="1800"/>
              </a:lnSpc>
              <a:spcBef>
                <a:spcPts val="0"/>
              </a:spcBef>
              <a:buNone/>
              <a:defRPr sz="1600" b="1" i="0">
                <a:solidFill>
                  <a:schemeClr val="accent1"/>
                </a:solidFill>
                <a:latin typeface="Lexend Deca" pitchFamily="2" charset="77"/>
              </a:defRPr>
            </a:lvl2pPr>
            <a:lvl3pPr marL="0" indent="0">
              <a:lnSpc>
                <a:spcPts val="1800"/>
              </a:lnSpc>
              <a:spcBef>
                <a:spcPts val="0"/>
              </a:spcBef>
              <a:buNone/>
              <a:defRPr sz="1600" b="1" i="0">
                <a:solidFill>
                  <a:schemeClr val="accent2"/>
                </a:solidFill>
                <a:latin typeface="Lexend Deca" pitchFamily="2" charset="77"/>
              </a:defRPr>
            </a:lvl3pPr>
            <a:lvl4pPr marL="0" indent="0">
              <a:lnSpc>
                <a:spcPct val="100000"/>
              </a:lnSpc>
              <a:spcBef>
                <a:spcPts val="0"/>
              </a:spcBef>
              <a:spcAft>
                <a:spcPts val="1200"/>
              </a:spcAft>
              <a:buNone/>
              <a:defRPr sz="1600" b="0" i="0">
                <a:solidFill>
                  <a:schemeClr val="accent2"/>
                </a:solidFill>
                <a:latin typeface="Lexend Deca Light" pitchFamily="2" charset="77"/>
              </a:defRPr>
            </a:lvl4pPr>
            <a:lvl5pPr marL="359982"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5pPr>
            <a:lvl6pPr marL="539973" indent="-251988">
              <a:lnSpc>
                <a:spcPct val="100000"/>
              </a:lnSpc>
              <a:spcBef>
                <a:spcPts val="0"/>
              </a:spcBef>
              <a:spcAft>
                <a:spcPts val="1200"/>
              </a:spcAft>
              <a:buClr>
                <a:schemeClr val="accent1"/>
              </a:buClr>
              <a:buFont typeface="System Font Regular"/>
              <a:buChar char="○"/>
              <a:defRPr sz="1600" b="0" i="0">
                <a:solidFill>
                  <a:schemeClr val="accent2"/>
                </a:solidFill>
                <a:latin typeface="Lexend Deca Light" pitchFamily="2" charset="77"/>
              </a:defRPr>
            </a:lvl6pPr>
            <a:lvl7pPr marL="719965" indent="-251988">
              <a:lnSpc>
                <a:spcPct val="100000"/>
              </a:lnSpc>
              <a:spcBef>
                <a:spcPts val="0"/>
              </a:spcBef>
              <a:spcAft>
                <a:spcPts val="1200"/>
              </a:spcAft>
              <a:buClr>
                <a:schemeClr val="accent2"/>
              </a:buClr>
              <a:buFont typeface="System Font Regular"/>
              <a:buChar char="●"/>
              <a:defRPr sz="1600" b="0" i="0">
                <a:solidFill>
                  <a:schemeClr val="accent2"/>
                </a:solidFill>
                <a:latin typeface="Lexend Deca Light" pitchFamily="2" charset="77"/>
              </a:defRPr>
            </a:lvl7pPr>
            <a:lvl8pPr marL="957103" indent="-285737">
              <a:lnSpc>
                <a:spcPct val="100000"/>
              </a:lnSpc>
              <a:spcBef>
                <a:spcPts val="0"/>
              </a:spcBef>
              <a:spcAft>
                <a:spcPts val="1200"/>
              </a:spcAft>
              <a:buClr>
                <a:schemeClr val="accent1"/>
              </a:buClr>
              <a:buFont typeface="Arial" panose="020B0604020202020204" pitchFamily="34" charset="0"/>
              <a:buChar char="•"/>
              <a:defRPr sz="1600">
                <a:solidFill>
                  <a:schemeClr val="accent2"/>
                </a:solidFill>
                <a:latin typeface="Lexend Deca Light" pitchFamily="2" charset="0"/>
              </a:defRPr>
            </a:lvl8pPr>
          </a:lstStyle>
          <a:p>
            <a:pPr lvl="0"/>
            <a:r>
              <a:rPr lang="en-US"/>
              <a:t>This is for the introduction, with smaller text designed for when using PowerPoint for key documents that may need to be read rather than presented. </a:t>
            </a:r>
          </a:p>
          <a:p>
            <a:pPr lvl="1"/>
            <a:r>
              <a:rPr lang="en-US"/>
              <a:t>This is a </a:t>
            </a:r>
            <a:r>
              <a:rPr lang="en-US" err="1"/>
              <a:t>subheader</a:t>
            </a:r>
            <a:r>
              <a:rPr lang="en-US"/>
              <a:t>.</a:t>
            </a:r>
          </a:p>
          <a:p>
            <a:pPr lvl="2"/>
            <a:r>
              <a:rPr lang="en-US"/>
              <a:t>This is an alternative </a:t>
            </a:r>
            <a:r>
              <a:rPr lang="en-US" err="1"/>
              <a:t>subheader</a:t>
            </a:r>
            <a:r>
              <a:rPr lang="en-US"/>
              <a:t>.</a:t>
            </a:r>
          </a:p>
          <a:p>
            <a:pPr lvl="3"/>
            <a:r>
              <a:rPr lang="en-US"/>
              <a:t>The template includes a range of predefined layouts that you can insert. </a:t>
            </a:r>
          </a:p>
          <a:p>
            <a:pPr lvl="4"/>
            <a:r>
              <a:rPr lang="en-US"/>
              <a:t>First level bullet. </a:t>
            </a:r>
          </a:p>
          <a:p>
            <a:pPr lvl="5"/>
            <a:r>
              <a:rPr lang="en-US"/>
              <a:t>Second level bullet.</a:t>
            </a:r>
          </a:p>
          <a:p>
            <a:pPr lvl="6"/>
            <a:r>
              <a:rPr lang="en-US"/>
              <a:t>Third level bullet. </a:t>
            </a:r>
          </a:p>
          <a:p>
            <a:pPr lvl="7"/>
            <a:r>
              <a:rPr lang="en-US"/>
              <a:t>Fourth level bullet. </a:t>
            </a:r>
          </a:p>
        </p:txBody>
      </p:sp>
    </p:spTree>
    <p:extLst>
      <p:ext uri="{BB962C8B-B14F-4D97-AF65-F5344CB8AC3E}">
        <p14:creationId xmlns:p14="http://schemas.microsoft.com/office/powerpoint/2010/main" val="3097310537"/>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99" Type="http://schemas.openxmlformats.org/officeDocument/2006/relationships/slideLayout" Target="../slideLayouts/slideLayout299.xml"/><Relationship Id="rId21" Type="http://schemas.openxmlformats.org/officeDocument/2006/relationships/slideLayout" Target="../slideLayouts/slideLayout21.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324" Type="http://schemas.openxmlformats.org/officeDocument/2006/relationships/slideLayout" Target="../slideLayouts/slideLayout324.xml"/><Relationship Id="rId366" Type="http://schemas.openxmlformats.org/officeDocument/2006/relationships/slideLayout" Target="../slideLayouts/slideLayout366.xml"/><Relationship Id="rId531" Type="http://schemas.openxmlformats.org/officeDocument/2006/relationships/slideLayout" Target="../slideLayouts/slideLayout531.xml"/><Relationship Id="rId170" Type="http://schemas.openxmlformats.org/officeDocument/2006/relationships/slideLayout" Target="../slideLayouts/slideLayout170.xml"/><Relationship Id="rId226" Type="http://schemas.openxmlformats.org/officeDocument/2006/relationships/slideLayout" Target="../slideLayouts/slideLayout226.xml"/><Relationship Id="rId433" Type="http://schemas.openxmlformats.org/officeDocument/2006/relationships/slideLayout" Target="../slideLayouts/slideLayout433.xml"/><Relationship Id="rId268" Type="http://schemas.openxmlformats.org/officeDocument/2006/relationships/slideLayout" Target="../slideLayouts/slideLayout268.xml"/><Relationship Id="rId475" Type="http://schemas.openxmlformats.org/officeDocument/2006/relationships/slideLayout" Target="../slideLayouts/slideLayout475.xml"/><Relationship Id="rId32" Type="http://schemas.openxmlformats.org/officeDocument/2006/relationships/slideLayout" Target="../slideLayouts/slideLayout32.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335" Type="http://schemas.openxmlformats.org/officeDocument/2006/relationships/slideLayout" Target="../slideLayouts/slideLayout335.xml"/><Relationship Id="rId377" Type="http://schemas.openxmlformats.org/officeDocument/2006/relationships/slideLayout" Target="../slideLayouts/slideLayout377.xml"/><Relationship Id="rId500" Type="http://schemas.openxmlformats.org/officeDocument/2006/relationships/slideLayout" Target="../slideLayouts/slideLayout500.xml"/><Relationship Id="rId542" Type="http://schemas.openxmlformats.org/officeDocument/2006/relationships/slideLayout" Target="../slideLayouts/slideLayout542.xml"/><Relationship Id="rId5" Type="http://schemas.openxmlformats.org/officeDocument/2006/relationships/slideLayout" Target="../slideLayouts/slideLayout5.xml"/><Relationship Id="rId181" Type="http://schemas.openxmlformats.org/officeDocument/2006/relationships/slideLayout" Target="../slideLayouts/slideLayout181.xml"/><Relationship Id="rId237" Type="http://schemas.openxmlformats.org/officeDocument/2006/relationships/slideLayout" Target="../slideLayouts/slideLayout237.xml"/><Relationship Id="rId402" Type="http://schemas.openxmlformats.org/officeDocument/2006/relationships/slideLayout" Target="../slideLayouts/slideLayout402.xml"/><Relationship Id="rId279" Type="http://schemas.openxmlformats.org/officeDocument/2006/relationships/slideLayout" Target="../slideLayouts/slideLayout279.xml"/><Relationship Id="rId444" Type="http://schemas.openxmlformats.org/officeDocument/2006/relationships/slideLayout" Target="../slideLayouts/slideLayout444.xml"/><Relationship Id="rId486" Type="http://schemas.openxmlformats.org/officeDocument/2006/relationships/slideLayout" Target="../slideLayouts/slideLayout486.xml"/><Relationship Id="rId43" Type="http://schemas.openxmlformats.org/officeDocument/2006/relationships/slideLayout" Target="../slideLayouts/slideLayout43.xml"/><Relationship Id="rId139" Type="http://schemas.openxmlformats.org/officeDocument/2006/relationships/slideLayout" Target="../slideLayouts/slideLayout139.xml"/><Relationship Id="rId290" Type="http://schemas.openxmlformats.org/officeDocument/2006/relationships/slideLayout" Target="../slideLayouts/slideLayout290.xml"/><Relationship Id="rId304" Type="http://schemas.openxmlformats.org/officeDocument/2006/relationships/slideLayout" Target="../slideLayouts/slideLayout304.xml"/><Relationship Id="rId346" Type="http://schemas.openxmlformats.org/officeDocument/2006/relationships/slideLayout" Target="../slideLayouts/slideLayout346.xml"/><Relationship Id="rId388" Type="http://schemas.openxmlformats.org/officeDocument/2006/relationships/slideLayout" Target="../slideLayouts/slideLayout388.xml"/><Relationship Id="rId511" Type="http://schemas.openxmlformats.org/officeDocument/2006/relationships/slideLayout" Target="../slideLayouts/slideLayout511.xml"/><Relationship Id="rId553" Type="http://schemas.openxmlformats.org/officeDocument/2006/relationships/slideLayout" Target="../slideLayouts/slideLayout553.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413" Type="http://schemas.openxmlformats.org/officeDocument/2006/relationships/slideLayout" Target="../slideLayouts/slideLayout413.xml"/><Relationship Id="rId248" Type="http://schemas.openxmlformats.org/officeDocument/2006/relationships/slideLayout" Target="../slideLayouts/slideLayout248.xml"/><Relationship Id="rId455" Type="http://schemas.openxmlformats.org/officeDocument/2006/relationships/slideLayout" Target="../slideLayouts/slideLayout455.xml"/><Relationship Id="rId497" Type="http://schemas.openxmlformats.org/officeDocument/2006/relationships/slideLayout" Target="../slideLayouts/slideLayout497.xml"/><Relationship Id="rId12" Type="http://schemas.openxmlformats.org/officeDocument/2006/relationships/slideLayout" Target="../slideLayouts/slideLayout12.xml"/><Relationship Id="rId108" Type="http://schemas.openxmlformats.org/officeDocument/2006/relationships/slideLayout" Target="../slideLayouts/slideLayout108.xml"/><Relationship Id="rId315" Type="http://schemas.openxmlformats.org/officeDocument/2006/relationships/slideLayout" Target="../slideLayouts/slideLayout315.xml"/><Relationship Id="rId357" Type="http://schemas.openxmlformats.org/officeDocument/2006/relationships/slideLayout" Target="../slideLayouts/slideLayout357.xml"/><Relationship Id="rId522" Type="http://schemas.openxmlformats.org/officeDocument/2006/relationships/slideLayout" Target="../slideLayouts/slideLayout522.xml"/><Relationship Id="rId54" Type="http://schemas.openxmlformats.org/officeDocument/2006/relationships/slideLayout" Target="../slideLayouts/slideLayout54.xml"/><Relationship Id="rId96" Type="http://schemas.openxmlformats.org/officeDocument/2006/relationships/slideLayout" Target="../slideLayouts/slideLayout96.xml"/><Relationship Id="rId161" Type="http://schemas.openxmlformats.org/officeDocument/2006/relationships/slideLayout" Target="../slideLayouts/slideLayout161.xml"/><Relationship Id="rId217" Type="http://schemas.openxmlformats.org/officeDocument/2006/relationships/slideLayout" Target="../slideLayouts/slideLayout217.xml"/><Relationship Id="rId399" Type="http://schemas.openxmlformats.org/officeDocument/2006/relationships/slideLayout" Target="../slideLayouts/slideLayout399.xml"/><Relationship Id="rId259" Type="http://schemas.openxmlformats.org/officeDocument/2006/relationships/slideLayout" Target="../slideLayouts/slideLayout259.xml"/><Relationship Id="rId424" Type="http://schemas.openxmlformats.org/officeDocument/2006/relationships/slideLayout" Target="../slideLayouts/slideLayout424.xml"/><Relationship Id="rId466" Type="http://schemas.openxmlformats.org/officeDocument/2006/relationships/slideLayout" Target="../slideLayouts/slideLayout46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270" Type="http://schemas.openxmlformats.org/officeDocument/2006/relationships/slideLayout" Target="../slideLayouts/slideLayout270.xml"/><Relationship Id="rId326" Type="http://schemas.openxmlformats.org/officeDocument/2006/relationships/slideLayout" Target="../slideLayouts/slideLayout326.xml"/><Relationship Id="rId533" Type="http://schemas.openxmlformats.org/officeDocument/2006/relationships/slideLayout" Target="../slideLayouts/slideLayout533.xml"/><Relationship Id="rId65" Type="http://schemas.openxmlformats.org/officeDocument/2006/relationships/slideLayout" Target="../slideLayouts/slideLayout65.xml"/><Relationship Id="rId130" Type="http://schemas.openxmlformats.org/officeDocument/2006/relationships/slideLayout" Target="../slideLayouts/slideLayout130.xml"/><Relationship Id="rId368" Type="http://schemas.openxmlformats.org/officeDocument/2006/relationships/slideLayout" Target="../slideLayouts/slideLayout368.xml"/><Relationship Id="rId172" Type="http://schemas.openxmlformats.org/officeDocument/2006/relationships/slideLayout" Target="../slideLayouts/slideLayout172.xml"/><Relationship Id="rId228" Type="http://schemas.openxmlformats.org/officeDocument/2006/relationships/slideLayout" Target="../slideLayouts/slideLayout228.xml"/><Relationship Id="rId435" Type="http://schemas.openxmlformats.org/officeDocument/2006/relationships/slideLayout" Target="../slideLayouts/slideLayout435.xml"/><Relationship Id="rId477" Type="http://schemas.openxmlformats.org/officeDocument/2006/relationships/slideLayout" Target="../slideLayouts/slideLayout477.xml"/><Relationship Id="rId281" Type="http://schemas.openxmlformats.org/officeDocument/2006/relationships/slideLayout" Target="../slideLayouts/slideLayout281.xml"/><Relationship Id="rId337" Type="http://schemas.openxmlformats.org/officeDocument/2006/relationships/slideLayout" Target="../slideLayouts/slideLayout337.xml"/><Relationship Id="rId502" Type="http://schemas.openxmlformats.org/officeDocument/2006/relationships/slideLayout" Target="../slideLayouts/slideLayout502.xml"/><Relationship Id="rId34" Type="http://schemas.openxmlformats.org/officeDocument/2006/relationships/slideLayout" Target="../slideLayouts/slideLayout34.xml"/><Relationship Id="rId76" Type="http://schemas.openxmlformats.org/officeDocument/2006/relationships/slideLayout" Target="../slideLayouts/slideLayout76.xml"/><Relationship Id="rId141" Type="http://schemas.openxmlformats.org/officeDocument/2006/relationships/slideLayout" Target="../slideLayouts/slideLayout141.xml"/><Relationship Id="rId379" Type="http://schemas.openxmlformats.org/officeDocument/2006/relationships/slideLayout" Target="../slideLayouts/slideLayout379.xml"/><Relationship Id="rId544" Type="http://schemas.openxmlformats.org/officeDocument/2006/relationships/slideLayout" Target="../slideLayouts/slideLayout544.xml"/><Relationship Id="rId7" Type="http://schemas.openxmlformats.org/officeDocument/2006/relationships/slideLayout" Target="../slideLayouts/slideLayout7.xml"/><Relationship Id="rId183" Type="http://schemas.openxmlformats.org/officeDocument/2006/relationships/slideLayout" Target="../slideLayouts/slideLayout183.xml"/><Relationship Id="rId239" Type="http://schemas.openxmlformats.org/officeDocument/2006/relationships/slideLayout" Target="../slideLayouts/slideLayout239.xml"/><Relationship Id="rId390" Type="http://schemas.openxmlformats.org/officeDocument/2006/relationships/slideLayout" Target="../slideLayouts/slideLayout390.xml"/><Relationship Id="rId404" Type="http://schemas.openxmlformats.org/officeDocument/2006/relationships/slideLayout" Target="../slideLayouts/slideLayout404.xml"/><Relationship Id="rId446" Type="http://schemas.openxmlformats.org/officeDocument/2006/relationships/slideLayout" Target="../slideLayouts/slideLayout446.xml"/><Relationship Id="rId250" Type="http://schemas.openxmlformats.org/officeDocument/2006/relationships/slideLayout" Target="../slideLayouts/slideLayout250.xml"/><Relationship Id="rId292" Type="http://schemas.openxmlformats.org/officeDocument/2006/relationships/slideLayout" Target="../slideLayouts/slideLayout292.xml"/><Relationship Id="rId306" Type="http://schemas.openxmlformats.org/officeDocument/2006/relationships/slideLayout" Target="../slideLayouts/slideLayout306.xml"/><Relationship Id="rId488" Type="http://schemas.openxmlformats.org/officeDocument/2006/relationships/slideLayout" Target="../slideLayouts/slideLayout488.xml"/><Relationship Id="rId45" Type="http://schemas.openxmlformats.org/officeDocument/2006/relationships/slideLayout" Target="../slideLayouts/slideLayout45.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348" Type="http://schemas.openxmlformats.org/officeDocument/2006/relationships/slideLayout" Target="../slideLayouts/slideLayout348.xml"/><Relationship Id="rId513" Type="http://schemas.openxmlformats.org/officeDocument/2006/relationships/slideLayout" Target="../slideLayouts/slideLayout513.xml"/><Relationship Id="rId555" Type="http://schemas.openxmlformats.org/officeDocument/2006/relationships/slideLayout" Target="../slideLayouts/slideLayout555.xml"/><Relationship Id="rId152" Type="http://schemas.openxmlformats.org/officeDocument/2006/relationships/slideLayout" Target="../slideLayouts/slideLayout152.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415" Type="http://schemas.openxmlformats.org/officeDocument/2006/relationships/slideLayout" Target="../slideLayouts/slideLayout415.xml"/><Relationship Id="rId457" Type="http://schemas.openxmlformats.org/officeDocument/2006/relationships/slideLayout" Target="../slideLayouts/slideLayout457.xml"/><Relationship Id="rId261" Type="http://schemas.openxmlformats.org/officeDocument/2006/relationships/slideLayout" Target="../slideLayouts/slideLayout261.xml"/><Relationship Id="rId499" Type="http://schemas.openxmlformats.org/officeDocument/2006/relationships/slideLayout" Target="../slideLayouts/slideLayout499.xml"/><Relationship Id="rId14" Type="http://schemas.openxmlformats.org/officeDocument/2006/relationships/slideLayout" Target="../slideLayouts/slideLayout14.xml"/><Relationship Id="rId56" Type="http://schemas.openxmlformats.org/officeDocument/2006/relationships/slideLayout" Target="../slideLayouts/slideLayout56.xml"/><Relationship Id="rId317" Type="http://schemas.openxmlformats.org/officeDocument/2006/relationships/slideLayout" Target="../slideLayouts/slideLayout317.xml"/><Relationship Id="rId359" Type="http://schemas.openxmlformats.org/officeDocument/2006/relationships/slideLayout" Target="../slideLayouts/slideLayout359.xml"/><Relationship Id="rId524" Type="http://schemas.openxmlformats.org/officeDocument/2006/relationships/slideLayout" Target="../slideLayouts/slideLayout524.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63" Type="http://schemas.openxmlformats.org/officeDocument/2006/relationships/slideLayout" Target="../slideLayouts/slideLayout163.xml"/><Relationship Id="rId219" Type="http://schemas.openxmlformats.org/officeDocument/2006/relationships/slideLayout" Target="../slideLayouts/slideLayout219.xml"/><Relationship Id="rId370" Type="http://schemas.openxmlformats.org/officeDocument/2006/relationships/slideLayout" Target="../slideLayouts/slideLayout370.xml"/><Relationship Id="rId426" Type="http://schemas.openxmlformats.org/officeDocument/2006/relationships/slideLayout" Target="../slideLayouts/slideLayout426.xml"/><Relationship Id="rId230" Type="http://schemas.openxmlformats.org/officeDocument/2006/relationships/slideLayout" Target="../slideLayouts/slideLayout230.xml"/><Relationship Id="rId468" Type="http://schemas.openxmlformats.org/officeDocument/2006/relationships/slideLayout" Target="../slideLayouts/slideLayout468.xml"/><Relationship Id="rId25" Type="http://schemas.openxmlformats.org/officeDocument/2006/relationships/slideLayout" Target="../slideLayouts/slideLayout25.xml"/><Relationship Id="rId67" Type="http://schemas.openxmlformats.org/officeDocument/2006/relationships/slideLayout" Target="../slideLayouts/slideLayout67.xml"/><Relationship Id="rId272" Type="http://schemas.openxmlformats.org/officeDocument/2006/relationships/slideLayout" Target="../slideLayouts/slideLayout272.xml"/><Relationship Id="rId328" Type="http://schemas.openxmlformats.org/officeDocument/2006/relationships/slideLayout" Target="../slideLayouts/slideLayout328.xml"/><Relationship Id="rId535" Type="http://schemas.openxmlformats.org/officeDocument/2006/relationships/slideLayout" Target="../slideLayouts/slideLayout535.xml"/><Relationship Id="rId132" Type="http://schemas.openxmlformats.org/officeDocument/2006/relationships/slideLayout" Target="../slideLayouts/slideLayout132.xml"/><Relationship Id="rId174" Type="http://schemas.openxmlformats.org/officeDocument/2006/relationships/slideLayout" Target="../slideLayouts/slideLayout174.xml"/><Relationship Id="rId381" Type="http://schemas.openxmlformats.org/officeDocument/2006/relationships/slideLayout" Target="../slideLayouts/slideLayout381.xml"/><Relationship Id="rId241" Type="http://schemas.openxmlformats.org/officeDocument/2006/relationships/slideLayout" Target="../slideLayouts/slideLayout241.xml"/><Relationship Id="rId437" Type="http://schemas.openxmlformats.org/officeDocument/2006/relationships/slideLayout" Target="../slideLayouts/slideLayout437.xml"/><Relationship Id="rId479" Type="http://schemas.openxmlformats.org/officeDocument/2006/relationships/slideLayout" Target="../slideLayouts/slideLayout479.xml"/><Relationship Id="rId36" Type="http://schemas.openxmlformats.org/officeDocument/2006/relationships/slideLayout" Target="../slideLayouts/slideLayout36.xml"/><Relationship Id="rId283" Type="http://schemas.openxmlformats.org/officeDocument/2006/relationships/slideLayout" Target="../slideLayouts/slideLayout283.xml"/><Relationship Id="rId339" Type="http://schemas.openxmlformats.org/officeDocument/2006/relationships/slideLayout" Target="../slideLayouts/slideLayout339.xml"/><Relationship Id="rId490" Type="http://schemas.openxmlformats.org/officeDocument/2006/relationships/slideLayout" Target="../slideLayouts/slideLayout490.xml"/><Relationship Id="rId504" Type="http://schemas.openxmlformats.org/officeDocument/2006/relationships/slideLayout" Target="../slideLayouts/slideLayout504.xml"/><Relationship Id="rId546" Type="http://schemas.openxmlformats.org/officeDocument/2006/relationships/slideLayout" Target="../slideLayouts/slideLayout546.xml"/><Relationship Id="rId78" Type="http://schemas.openxmlformats.org/officeDocument/2006/relationships/slideLayout" Target="../slideLayouts/slideLayout78.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64" Type="http://schemas.openxmlformats.org/officeDocument/2006/relationships/slideLayout" Target="../slideLayouts/slideLayout164.xml"/><Relationship Id="rId185" Type="http://schemas.openxmlformats.org/officeDocument/2006/relationships/slideLayout" Target="../slideLayouts/slideLayout185.xml"/><Relationship Id="rId350" Type="http://schemas.openxmlformats.org/officeDocument/2006/relationships/slideLayout" Target="../slideLayouts/slideLayout350.xml"/><Relationship Id="rId371" Type="http://schemas.openxmlformats.org/officeDocument/2006/relationships/slideLayout" Target="../slideLayouts/slideLayout371.xml"/><Relationship Id="rId406" Type="http://schemas.openxmlformats.org/officeDocument/2006/relationships/slideLayout" Target="../slideLayouts/slideLayout406.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392" Type="http://schemas.openxmlformats.org/officeDocument/2006/relationships/slideLayout" Target="../slideLayouts/slideLayout392.xml"/><Relationship Id="rId427" Type="http://schemas.openxmlformats.org/officeDocument/2006/relationships/slideLayout" Target="../slideLayouts/slideLayout427.xml"/><Relationship Id="rId448" Type="http://schemas.openxmlformats.org/officeDocument/2006/relationships/slideLayout" Target="../slideLayouts/slideLayout448.xml"/><Relationship Id="rId469" Type="http://schemas.openxmlformats.org/officeDocument/2006/relationships/slideLayout" Target="../slideLayouts/slideLayout469.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52" Type="http://schemas.openxmlformats.org/officeDocument/2006/relationships/slideLayout" Target="../slideLayouts/slideLayout252.xml"/><Relationship Id="rId273" Type="http://schemas.openxmlformats.org/officeDocument/2006/relationships/slideLayout" Target="../slideLayouts/slideLayout273.xml"/><Relationship Id="rId294" Type="http://schemas.openxmlformats.org/officeDocument/2006/relationships/slideLayout" Target="../slideLayouts/slideLayout294.xml"/><Relationship Id="rId308" Type="http://schemas.openxmlformats.org/officeDocument/2006/relationships/slideLayout" Target="../slideLayouts/slideLayout308.xml"/><Relationship Id="rId329" Type="http://schemas.openxmlformats.org/officeDocument/2006/relationships/slideLayout" Target="../slideLayouts/slideLayout329.xml"/><Relationship Id="rId480" Type="http://schemas.openxmlformats.org/officeDocument/2006/relationships/slideLayout" Target="../slideLayouts/slideLayout480.xml"/><Relationship Id="rId515" Type="http://schemas.openxmlformats.org/officeDocument/2006/relationships/slideLayout" Target="../slideLayouts/slideLayout515.xml"/><Relationship Id="rId536" Type="http://schemas.openxmlformats.org/officeDocument/2006/relationships/slideLayout" Target="../slideLayouts/slideLayout53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340" Type="http://schemas.openxmlformats.org/officeDocument/2006/relationships/slideLayout" Target="../slideLayouts/slideLayout340.xml"/><Relationship Id="rId361" Type="http://schemas.openxmlformats.org/officeDocument/2006/relationships/slideLayout" Target="../slideLayouts/slideLayout361.xml"/><Relationship Id="rId557" Type="http://schemas.openxmlformats.org/officeDocument/2006/relationships/slideLayout" Target="../slideLayouts/slideLayout557.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382" Type="http://schemas.openxmlformats.org/officeDocument/2006/relationships/slideLayout" Target="../slideLayouts/slideLayout382.xml"/><Relationship Id="rId417" Type="http://schemas.openxmlformats.org/officeDocument/2006/relationships/slideLayout" Target="../slideLayouts/slideLayout417.xml"/><Relationship Id="rId438" Type="http://schemas.openxmlformats.org/officeDocument/2006/relationships/slideLayout" Target="../slideLayouts/slideLayout438.xml"/><Relationship Id="rId459" Type="http://schemas.openxmlformats.org/officeDocument/2006/relationships/slideLayout" Target="../slideLayouts/slideLayout459.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263" Type="http://schemas.openxmlformats.org/officeDocument/2006/relationships/slideLayout" Target="../slideLayouts/slideLayout263.xml"/><Relationship Id="rId284" Type="http://schemas.openxmlformats.org/officeDocument/2006/relationships/slideLayout" Target="../slideLayouts/slideLayout284.xml"/><Relationship Id="rId319" Type="http://schemas.openxmlformats.org/officeDocument/2006/relationships/slideLayout" Target="../slideLayouts/slideLayout319.xml"/><Relationship Id="rId470" Type="http://schemas.openxmlformats.org/officeDocument/2006/relationships/slideLayout" Target="../slideLayouts/slideLayout470.xml"/><Relationship Id="rId491" Type="http://schemas.openxmlformats.org/officeDocument/2006/relationships/slideLayout" Target="../slideLayouts/slideLayout491.xml"/><Relationship Id="rId505" Type="http://schemas.openxmlformats.org/officeDocument/2006/relationships/slideLayout" Target="../slideLayouts/slideLayout505.xml"/><Relationship Id="rId526" Type="http://schemas.openxmlformats.org/officeDocument/2006/relationships/slideLayout" Target="../slideLayouts/slideLayout52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330" Type="http://schemas.openxmlformats.org/officeDocument/2006/relationships/slideLayout" Target="../slideLayouts/slideLayout330.xml"/><Relationship Id="rId547" Type="http://schemas.openxmlformats.org/officeDocument/2006/relationships/slideLayout" Target="../slideLayouts/slideLayout547.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351" Type="http://schemas.openxmlformats.org/officeDocument/2006/relationships/slideLayout" Target="../slideLayouts/slideLayout351.xml"/><Relationship Id="rId372" Type="http://schemas.openxmlformats.org/officeDocument/2006/relationships/slideLayout" Target="../slideLayouts/slideLayout372.xml"/><Relationship Id="rId393" Type="http://schemas.openxmlformats.org/officeDocument/2006/relationships/slideLayout" Target="../slideLayouts/slideLayout393.xml"/><Relationship Id="rId407" Type="http://schemas.openxmlformats.org/officeDocument/2006/relationships/slideLayout" Target="../slideLayouts/slideLayout407.xml"/><Relationship Id="rId428" Type="http://schemas.openxmlformats.org/officeDocument/2006/relationships/slideLayout" Target="../slideLayouts/slideLayout428.xml"/><Relationship Id="rId449" Type="http://schemas.openxmlformats.org/officeDocument/2006/relationships/slideLayout" Target="../slideLayouts/slideLayout449.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53" Type="http://schemas.openxmlformats.org/officeDocument/2006/relationships/slideLayout" Target="../slideLayouts/slideLayout253.xml"/><Relationship Id="rId274" Type="http://schemas.openxmlformats.org/officeDocument/2006/relationships/slideLayout" Target="../slideLayouts/slideLayout274.xml"/><Relationship Id="rId295" Type="http://schemas.openxmlformats.org/officeDocument/2006/relationships/slideLayout" Target="../slideLayouts/slideLayout295.xml"/><Relationship Id="rId309" Type="http://schemas.openxmlformats.org/officeDocument/2006/relationships/slideLayout" Target="../slideLayouts/slideLayout309.xml"/><Relationship Id="rId460" Type="http://schemas.openxmlformats.org/officeDocument/2006/relationships/slideLayout" Target="../slideLayouts/slideLayout460.xml"/><Relationship Id="rId481" Type="http://schemas.openxmlformats.org/officeDocument/2006/relationships/slideLayout" Target="../slideLayouts/slideLayout481.xml"/><Relationship Id="rId516" Type="http://schemas.openxmlformats.org/officeDocument/2006/relationships/slideLayout" Target="../slideLayouts/slideLayout516.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320" Type="http://schemas.openxmlformats.org/officeDocument/2006/relationships/slideLayout" Target="../slideLayouts/slideLayout320.xml"/><Relationship Id="rId537" Type="http://schemas.openxmlformats.org/officeDocument/2006/relationships/slideLayout" Target="../slideLayouts/slideLayout537.xml"/><Relationship Id="rId558" Type="http://schemas.openxmlformats.org/officeDocument/2006/relationships/slideLayout" Target="../slideLayouts/slideLayout558.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341" Type="http://schemas.openxmlformats.org/officeDocument/2006/relationships/slideLayout" Target="../slideLayouts/slideLayout341.xml"/><Relationship Id="rId362" Type="http://schemas.openxmlformats.org/officeDocument/2006/relationships/slideLayout" Target="../slideLayouts/slideLayout362.xml"/><Relationship Id="rId383" Type="http://schemas.openxmlformats.org/officeDocument/2006/relationships/slideLayout" Target="../slideLayouts/slideLayout383.xml"/><Relationship Id="rId418" Type="http://schemas.openxmlformats.org/officeDocument/2006/relationships/slideLayout" Target="../slideLayouts/slideLayout418.xml"/><Relationship Id="rId439" Type="http://schemas.openxmlformats.org/officeDocument/2006/relationships/slideLayout" Target="../slideLayouts/slideLayout439.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264" Type="http://schemas.openxmlformats.org/officeDocument/2006/relationships/slideLayout" Target="../slideLayouts/slideLayout264.xml"/><Relationship Id="rId285" Type="http://schemas.openxmlformats.org/officeDocument/2006/relationships/slideLayout" Target="../slideLayouts/slideLayout285.xml"/><Relationship Id="rId450" Type="http://schemas.openxmlformats.org/officeDocument/2006/relationships/slideLayout" Target="../slideLayouts/slideLayout450.xml"/><Relationship Id="rId471" Type="http://schemas.openxmlformats.org/officeDocument/2006/relationships/slideLayout" Target="../slideLayouts/slideLayout471.xml"/><Relationship Id="rId506" Type="http://schemas.openxmlformats.org/officeDocument/2006/relationships/slideLayout" Target="../slideLayouts/slideLayout506.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310" Type="http://schemas.openxmlformats.org/officeDocument/2006/relationships/slideLayout" Target="../slideLayouts/slideLayout310.xml"/><Relationship Id="rId492" Type="http://schemas.openxmlformats.org/officeDocument/2006/relationships/slideLayout" Target="../slideLayouts/slideLayout492.xml"/><Relationship Id="rId527" Type="http://schemas.openxmlformats.org/officeDocument/2006/relationships/slideLayout" Target="../slideLayouts/slideLayout527.xml"/><Relationship Id="rId548" Type="http://schemas.openxmlformats.org/officeDocument/2006/relationships/slideLayout" Target="../slideLayouts/slideLayout548.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331" Type="http://schemas.openxmlformats.org/officeDocument/2006/relationships/slideLayout" Target="../slideLayouts/slideLayout331.xml"/><Relationship Id="rId352" Type="http://schemas.openxmlformats.org/officeDocument/2006/relationships/slideLayout" Target="../slideLayouts/slideLayout352.xml"/><Relationship Id="rId373" Type="http://schemas.openxmlformats.org/officeDocument/2006/relationships/slideLayout" Target="../slideLayouts/slideLayout373.xml"/><Relationship Id="rId394" Type="http://schemas.openxmlformats.org/officeDocument/2006/relationships/slideLayout" Target="../slideLayouts/slideLayout394.xml"/><Relationship Id="rId408" Type="http://schemas.openxmlformats.org/officeDocument/2006/relationships/slideLayout" Target="../slideLayouts/slideLayout408.xml"/><Relationship Id="rId429" Type="http://schemas.openxmlformats.org/officeDocument/2006/relationships/slideLayout" Target="../slideLayouts/slideLayout429.xml"/><Relationship Id="rId1" Type="http://schemas.openxmlformats.org/officeDocument/2006/relationships/slideLayout" Target="../slideLayouts/slideLayout1.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54" Type="http://schemas.openxmlformats.org/officeDocument/2006/relationships/slideLayout" Target="../slideLayouts/slideLayout254.xml"/><Relationship Id="rId440" Type="http://schemas.openxmlformats.org/officeDocument/2006/relationships/slideLayout" Target="../slideLayouts/slideLayout440.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275" Type="http://schemas.openxmlformats.org/officeDocument/2006/relationships/slideLayout" Target="../slideLayouts/slideLayout275.xml"/><Relationship Id="rId296" Type="http://schemas.openxmlformats.org/officeDocument/2006/relationships/slideLayout" Target="../slideLayouts/slideLayout296.xml"/><Relationship Id="rId300" Type="http://schemas.openxmlformats.org/officeDocument/2006/relationships/slideLayout" Target="../slideLayouts/slideLayout300.xml"/><Relationship Id="rId461" Type="http://schemas.openxmlformats.org/officeDocument/2006/relationships/slideLayout" Target="../slideLayouts/slideLayout461.xml"/><Relationship Id="rId482" Type="http://schemas.openxmlformats.org/officeDocument/2006/relationships/slideLayout" Target="../slideLayouts/slideLayout482.xml"/><Relationship Id="rId517" Type="http://schemas.openxmlformats.org/officeDocument/2006/relationships/slideLayout" Target="../slideLayouts/slideLayout517.xml"/><Relationship Id="rId538" Type="http://schemas.openxmlformats.org/officeDocument/2006/relationships/slideLayout" Target="../slideLayouts/slideLayout538.xml"/><Relationship Id="rId559" Type="http://schemas.openxmlformats.org/officeDocument/2006/relationships/theme" Target="../theme/theme1.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321" Type="http://schemas.openxmlformats.org/officeDocument/2006/relationships/slideLayout" Target="../slideLayouts/slideLayout321.xml"/><Relationship Id="rId342" Type="http://schemas.openxmlformats.org/officeDocument/2006/relationships/slideLayout" Target="../slideLayouts/slideLayout342.xml"/><Relationship Id="rId363" Type="http://schemas.openxmlformats.org/officeDocument/2006/relationships/slideLayout" Target="../slideLayouts/slideLayout363.xml"/><Relationship Id="rId384" Type="http://schemas.openxmlformats.org/officeDocument/2006/relationships/slideLayout" Target="../slideLayouts/slideLayout384.xml"/><Relationship Id="rId419" Type="http://schemas.openxmlformats.org/officeDocument/2006/relationships/slideLayout" Target="../slideLayouts/slideLayout419.xml"/><Relationship Id="rId202" Type="http://schemas.openxmlformats.org/officeDocument/2006/relationships/slideLayout" Target="../slideLayouts/slideLayout202.xml"/><Relationship Id="rId223" Type="http://schemas.openxmlformats.org/officeDocument/2006/relationships/slideLayout" Target="../slideLayouts/slideLayout223.xml"/><Relationship Id="rId244" Type="http://schemas.openxmlformats.org/officeDocument/2006/relationships/slideLayout" Target="../slideLayouts/slideLayout244.xml"/><Relationship Id="rId430" Type="http://schemas.openxmlformats.org/officeDocument/2006/relationships/slideLayout" Target="../slideLayouts/slideLayout430.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265" Type="http://schemas.openxmlformats.org/officeDocument/2006/relationships/slideLayout" Target="../slideLayouts/slideLayout265.xml"/><Relationship Id="rId286" Type="http://schemas.openxmlformats.org/officeDocument/2006/relationships/slideLayout" Target="../slideLayouts/slideLayout286.xml"/><Relationship Id="rId451" Type="http://schemas.openxmlformats.org/officeDocument/2006/relationships/slideLayout" Target="../slideLayouts/slideLayout451.xml"/><Relationship Id="rId472" Type="http://schemas.openxmlformats.org/officeDocument/2006/relationships/slideLayout" Target="../slideLayouts/slideLayout472.xml"/><Relationship Id="rId493" Type="http://schemas.openxmlformats.org/officeDocument/2006/relationships/slideLayout" Target="../slideLayouts/slideLayout493.xml"/><Relationship Id="rId507" Type="http://schemas.openxmlformats.org/officeDocument/2006/relationships/slideLayout" Target="../slideLayouts/slideLayout507.xml"/><Relationship Id="rId528" Type="http://schemas.openxmlformats.org/officeDocument/2006/relationships/slideLayout" Target="../slideLayouts/slideLayout528.xml"/><Relationship Id="rId549" Type="http://schemas.openxmlformats.org/officeDocument/2006/relationships/slideLayout" Target="../slideLayouts/slideLayout549.xml"/><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311" Type="http://schemas.openxmlformats.org/officeDocument/2006/relationships/slideLayout" Target="../slideLayouts/slideLayout311.xml"/><Relationship Id="rId332" Type="http://schemas.openxmlformats.org/officeDocument/2006/relationships/slideLayout" Target="../slideLayouts/slideLayout332.xml"/><Relationship Id="rId353" Type="http://schemas.openxmlformats.org/officeDocument/2006/relationships/slideLayout" Target="../slideLayouts/slideLayout353.xml"/><Relationship Id="rId374" Type="http://schemas.openxmlformats.org/officeDocument/2006/relationships/slideLayout" Target="../slideLayouts/slideLayout374.xml"/><Relationship Id="rId395" Type="http://schemas.openxmlformats.org/officeDocument/2006/relationships/slideLayout" Target="../slideLayouts/slideLayout395.xml"/><Relationship Id="rId409" Type="http://schemas.openxmlformats.org/officeDocument/2006/relationships/slideLayout" Target="../slideLayouts/slideLayout409.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234" Type="http://schemas.openxmlformats.org/officeDocument/2006/relationships/slideLayout" Target="../slideLayouts/slideLayout234.xml"/><Relationship Id="rId420" Type="http://schemas.openxmlformats.org/officeDocument/2006/relationships/slideLayout" Target="../slideLayouts/slideLayout420.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55" Type="http://schemas.openxmlformats.org/officeDocument/2006/relationships/slideLayout" Target="../slideLayouts/slideLayout255.xml"/><Relationship Id="rId276" Type="http://schemas.openxmlformats.org/officeDocument/2006/relationships/slideLayout" Target="../slideLayouts/slideLayout276.xml"/><Relationship Id="rId297" Type="http://schemas.openxmlformats.org/officeDocument/2006/relationships/slideLayout" Target="../slideLayouts/slideLayout297.xml"/><Relationship Id="rId441" Type="http://schemas.openxmlformats.org/officeDocument/2006/relationships/slideLayout" Target="../slideLayouts/slideLayout441.xml"/><Relationship Id="rId462" Type="http://schemas.openxmlformats.org/officeDocument/2006/relationships/slideLayout" Target="../slideLayouts/slideLayout462.xml"/><Relationship Id="rId483" Type="http://schemas.openxmlformats.org/officeDocument/2006/relationships/slideLayout" Target="../slideLayouts/slideLayout483.xml"/><Relationship Id="rId518" Type="http://schemas.openxmlformats.org/officeDocument/2006/relationships/slideLayout" Target="../slideLayouts/slideLayout518.xml"/><Relationship Id="rId539" Type="http://schemas.openxmlformats.org/officeDocument/2006/relationships/slideLayout" Target="../slideLayouts/slideLayout539.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301" Type="http://schemas.openxmlformats.org/officeDocument/2006/relationships/slideLayout" Target="../slideLayouts/slideLayout301.xml"/><Relationship Id="rId322" Type="http://schemas.openxmlformats.org/officeDocument/2006/relationships/slideLayout" Target="../slideLayouts/slideLayout322.xml"/><Relationship Id="rId343" Type="http://schemas.openxmlformats.org/officeDocument/2006/relationships/slideLayout" Target="../slideLayouts/slideLayout343.xml"/><Relationship Id="rId364" Type="http://schemas.openxmlformats.org/officeDocument/2006/relationships/slideLayout" Target="../slideLayouts/slideLayout364.xml"/><Relationship Id="rId550" Type="http://schemas.openxmlformats.org/officeDocument/2006/relationships/slideLayout" Target="../slideLayouts/slideLayout550.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385" Type="http://schemas.openxmlformats.org/officeDocument/2006/relationships/slideLayout" Target="../slideLayouts/slideLayout385.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5" Type="http://schemas.openxmlformats.org/officeDocument/2006/relationships/slideLayout" Target="../slideLayouts/slideLayout245.xml"/><Relationship Id="rId266" Type="http://schemas.openxmlformats.org/officeDocument/2006/relationships/slideLayout" Target="../slideLayouts/slideLayout266.xml"/><Relationship Id="rId287" Type="http://schemas.openxmlformats.org/officeDocument/2006/relationships/slideLayout" Target="../slideLayouts/slideLayout287.xml"/><Relationship Id="rId410" Type="http://schemas.openxmlformats.org/officeDocument/2006/relationships/slideLayout" Target="../slideLayouts/slideLayout410.xml"/><Relationship Id="rId431" Type="http://schemas.openxmlformats.org/officeDocument/2006/relationships/slideLayout" Target="../slideLayouts/slideLayout431.xml"/><Relationship Id="rId452" Type="http://schemas.openxmlformats.org/officeDocument/2006/relationships/slideLayout" Target="../slideLayouts/slideLayout452.xml"/><Relationship Id="rId473" Type="http://schemas.openxmlformats.org/officeDocument/2006/relationships/slideLayout" Target="../slideLayouts/slideLayout473.xml"/><Relationship Id="rId494" Type="http://schemas.openxmlformats.org/officeDocument/2006/relationships/slideLayout" Target="../slideLayouts/slideLayout494.xml"/><Relationship Id="rId508" Type="http://schemas.openxmlformats.org/officeDocument/2006/relationships/slideLayout" Target="../slideLayouts/slideLayout508.xml"/><Relationship Id="rId529" Type="http://schemas.openxmlformats.org/officeDocument/2006/relationships/slideLayout" Target="../slideLayouts/slideLayout529.xml"/><Relationship Id="rId30" Type="http://schemas.openxmlformats.org/officeDocument/2006/relationships/slideLayout" Target="../slideLayouts/slideLayout3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312" Type="http://schemas.openxmlformats.org/officeDocument/2006/relationships/slideLayout" Target="../slideLayouts/slideLayout312.xml"/><Relationship Id="rId333" Type="http://schemas.openxmlformats.org/officeDocument/2006/relationships/slideLayout" Target="../slideLayouts/slideLayout333.xml"/><Relationship Id="rId354" Type="http://schemas.openxmlformats.org/officeDocument/2006/relationships/slideLayout" Target="../slideLayouts/slideLayout354.xml"/><Relationship Id="rId540" Type="http://schemas.openxmlformats.org/officeDocument/2006/relationships/slideLayout" Target="../slideLayouts/slideLayout540.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75" Type="http://schemas.openxmlformats.org/officeDocument/2006/relationships/slideLayout" Target="../slideLayouts/slideLayout375.xml"/><Relationship Id="rId396" Type="http://schemas.openxmlformats.org/officeDocument/2006/relationships/slideLayout" Target="../slideLayouts/slideLayout396.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5" Type="http://schemas.openxmlformats.org/officeDocument/2006/relationships/slideLayout" Target="../slideLayouts/slideLayout235.xml"/><Relationship Id="rId256" Type="http://schemas.openxmlformats.org/officeDocument/2006/relationships/slideLayout" Target="../slideLayouts/slideLayout256.xml"/><Relationship Id="rId277" Type="http://schemas.openxmlformats.org/officeDocument/2006/relationships/slideLayout" Target="../slideLayouts/slideLayout277.xml"/><Relationship Id="rId298" Type="http://schemas.openxmlformats.org/officeDocument/2006/relationships/slideLayout" Target="../slideLayouts/slideLayout298.xml"/><Relationship Id="rId400" Type="http://schemas.openxmlformats.org/officeDocument/2006/relationships/slideLayout" Target="../slideLayouts/slideLayout400.xml"/><Relationship Id="rId421" Type="http://schemas.openxmlformats.org/officeDocument/2006/relationships/slideLayout" Target="../slideLayouts/slideLayout421.xml"/><Relationship Id="rId442" Type="http://schemas.openxmlformats.org/officeDocument/2006/relationships/slideLayout" Target="../slideLayouts/slideLayout442.xml"/><Relationship Id="rId463" Type="http://schemas.openxmlformats.org/officeDocument/2006/relationships/slideLayout" Target="../slideLayouts/slideLayout463.xml"/><Relationship Id="rId484" Type="http://schemas.openxmlformats.org/officeDocument/2006/relationships/slideLayout" Target="../slideLayouts/slideLayout484.xml"/><Relationship Id="rId519" Type="http://schemas.openxmlformats.org/officeDocument/2006/relationships/slideLayout" Target="../slideLayouts/slideLayout519.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302" Type="http://schemas.openxmlformats.org/officeDocument/2006/relationships/slideLayout" Target="../slideLayouts/slideLayout302.xml"/><Relationship Id="rId323" Type="http://schemas.openxmlformats.org/officeDocument/2006/relationships/slideLayout" Target="../slideLayouts/slideLayout323.xml"/><Relationship Id="rId344" Type="http://schemas.openxmlformats.org/officeDocument/2006/relationships/slideLayout" Target="../slideLayouts/slideLayout344.xml"/><Relationship Id="rId530" Type="http://schemas.openxmlformats.org/officeDocument/2006/relationships/slideLayout" Target="../slideLayouts/slideLayout530.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365" Type="http://schemas.openxmlformats.org/officeDocument/2006/relationships/slideLayout" Target="../slideLayouts/slideLayout365.xml"/><Relationship Id="rId386" Type="http://schemas.openxmlformats.org/officeDocument/2006/relationships/slideLayout" Target="../slideLayouts/slideLayout386.xml"/><Relationship Id="rId551" Type="http://schemas.openxmlformats.org/officeDocument/2006/relationships/slideLayout" Target="../slideLayouts/slideLayout551.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5" Type="http://schemas.openxmlformats.org/officeDocument/2006/relationships/slideLayout" Target="../slideLayouts/slideLayout225.xml"/><Relationship Id="rId246" Type="http://schemas.openxmlformats.org/officeDocument/2006/relationships/slideLayout" Target="../slideLayouts/slideLayout246.xml"/><Relationship Id="rId267" Type="http://schemas.openxmlformats.org/officeDocument/2006/relationships/slideLayout" Target="../slideLayouts/slideLayout267.xml"/><Relationship Id="rId288" Type="http://schemas.openxmlformats.org/officeDocument/2006/relationships/slideLayout" Target="../slideLayouts/slideLayout288.xml"/><Relationship Id="rId411" Type="http://schemas.openxmlformats.org/officeDocument/2006/relationships/slideLayout" Target="../slideLayouts/slideLayout411.xml"/><Relationship Id="rId432" Type="http://schemas.openxmlformats.org/officeDocument/2006/relationships/slideLayout" Target="../slideLayouts/slideLayout432.xml"/><Relationship Id="rId453" Type="http://schemas.openxmlformats.org/officeDocument/2006/relationships/slideLayout" Target="../slideLayouts/slideLayout453.xml"/><Relationship Id="rId474" Type="http://schemas.openxmlformats.org/officeDocument/2006/relationships/slideLayout" Target="../slideLayouts/slideLayout474.xml"/><Relationship Id="rId509" Type="http://schemas.openxmlformats.org/officeDocument/2006/relationships/slideLayout" Target="../slideLayouts/slideLayout509.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313" Type="http://schemas.openxmlformats.org/officeDocument/2006/relationships/slideLayout" Target="../slideLayouts/slideLayout313.xml"/><Relationship Id="rId495" Type="http://schemas.openxmlformats.org/officeDocument/2006/relationships/slideLayout" Target="../slideLayouts/slideLayout495.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169" Type="http://schemas.openxmlformats.org/officeDocument/2006/relationships/slideLayout" Target="../slideLayouts/slideLayout169.xml"/><Relationship Id="rId334" Type="http://schemas.openxmlformats.org/officeDocument/2006/relationships/slideLayout" Target="../slideLayouts/slideLayout334.xml"/><Relationship Id="rId355" Type="http://schemas.openxmlformats.org/officeDocument/2006/relationships/slideLayout" Target="../slideLayouts/slideLayout355.xml"/><Relationship Id="rId376" Type="http://schemas.openxmlformats.org/officeDocument/2006/relationships/slideLayout" Target="../slideLayouts/slideLayout376.xml"/><Relationship Id="rId397" Type="http://schemas.openxmlformats.org/officeDocument/2006/relationships/slideLayout" Target="../slideLayouts/slideLayout397.xml"/><Relationship Id="rId520" Type="http://schemas.openxmlformats.org/officeDocument/2006/relationships/slideLayout" Target="../slideLayouts/slideLayout520.xml"/><Relationship Id="rId541" Type="http://schemas.openxmlformats.org/officeDocument/2006/relationships/slideLayout" Target="../slideLayouts/slideLayout541.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57" Type="http://schemas.openxmlformats.org/officeDocument/2006/relationships/slideLayout" Target="../slideLayouts/slideLayout257.xml"/><Relationship Id="rId278" Type="http://schemas.openxmlformats.org/officeDocument/2006/relationships/slideLayout" Target="../slideLayouts/slideLayout278.xml"/><Relationship Id="rId401" Type="http://schemas.openxmlformats.org/officeDocument/2006/relationships/slideLayout" Target="../slideLayouts/slideLayout401.xml"/><Relationship Id="rId422" Type="http://schemas.openxmlformats.org/officeDocument/2006/relationships/slideLayout" Target="../slideLayouts/slideLayout422.xml"/><Relationship Id="rId443" Type="http://schemas.openxmlformats.org/officeDocument/2006/relationships/slideLayout" Target="../slideLayouts/slideLayout443.xml"/><Relationship Id="rId464" Type="http://schemas.openxmlformats.org/officeDocument/2006/relationships/slideLayout" Target="../slideLayouts/slideLayout464.xml"/><Relationship Id="rId303" Type="http://schemas.openxmlformats.org/officeDocument/2006/relationships/slideLayout" Target="../slideLayouts/slideLayout303.xml"/><Relationship Id="rId485" Type="http://schemas.openxmlformats.org/officeDocument/2006/relationships/slideLayout" Target="../slideLayouts/slideLayout485.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345" Type="http://schemas.openxmlformats.org/officeDocument/2006/relationships/slideLayout" Target="../slideLayouts/slideLayout345.xml"/><Relationship Id="rId387" Type="http://schemas.openxmlformats.org/officeDocument/2006/relationships/slideLayout" Target="../slideLayouts/slideLayout387.xml"/><Relationship Id="rId510" Type="http://schemas.openxmlformats.org/officeDocument/2006/relationships/slideLayout" Target="../slideLayouts/slideLayout510.xml"/><Relationship Id="rId552" Type="http://schemas.openxmlformats.org/officeDocument/2006/relationships/slideLayout" Target="../slideLayouts/slideLayout552.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412" Type="http://schemas.openxmlformats.org/officeDocument/2006/relationships/slideLayout" Target="../slideLayouts/slideLayout412.xml"/><Relationship Id="rId107" Type="http://schemas.openxmlformats.org/officeDocument/2006/relationships/slideLayout" Target="../slideLayouts/slideLayout107.xml"/><Relationship Id="rId289" Type="http://schemas.openxmlformats.org/officeDocument/2006/relationships/slideLayout" Target="../slideLayouts/slideLayout289.xml"/><Relationship Id="rId454" Type="http://schemas.openxmlformats.org/officeDocument/2006/relationships/slideLayout" Target="../slideLayouts/slideLayout454.xml"/><Relationship Id="rId496" Type="http://schemas.openxmlformats.org/officeDocument/2006/relationships/slideLayout" Target="../slideLayouts/slideLayout496.xml"/><Relationship Id="rId11" Type="http://schemas.openxmlformats.org/officeDocument/2006/relationships/slideLayout" Target="../slideLayouts/slideLayout11.xml"/><Relationship Id="rId53" Type="http://schemas.openxmlformats.org/officeDocument/2006/relationships/slideLayout" Target="../slideLayouts/slideLayout53.xml"/><Relationship Id="rId149" Type="http://schemas.openxmlformats.org/officeDocument/2006/relationships/slideLayout" Target="../slideLayouts/slideLayout149.xml"/><Relationship Id="rId314" Type="http://schemas.openxmlformats.org/officeDocument/2006/relationships/slideLayout" Target="../slideLayouts/slideLayout314.xml"/><Relationship Id="rId356" Type="http://schemas.openxmlformats.org/officeDocument/2006/relationships/slideLayout" Target="../slideLayouts/slideLayout356.xml"/><Relationship Id="rId398" Type="http://schemas.openxmlformats.org/officeDocument/2006/relationships/slideLayout" Target="../slideLayouts/slideLayout398.xml"/><Relationship Id="rId521" Type="http://schemas.openxmlformats.org/officeDocument/2006/relationships/slideLayout" Target="../slideLayouts/slideLayout521.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16" Type="http://schemas.openxmlformats.org/officeDocument/2006/relationships/slideLayout" Target="../slideLayouts/slideLayout216.xml"/><Relationship Id="rId423" Type="http://schemas.openxmlformats.org/officeDocument/2006/relationships/slideLayout" Target="../slideLayouts/slideLayout423.xml"/><Relationship Id="rId258" Type="http://schemas.openxmlformats.org/officeDocument/2006/relationships/slideLayout" Target="../slideLayouts/slideLayout258.xml"/><Relationship Id="rId465" Type="http://schemas.openxmlformats.org/officeDocument/2006/relationships/slideLayout" Target="../slideLayouts/slideLayout465.xml"/><Relationship Id="rId22" Type="http://schemas.openxmlformats.org/officeDocument/2006/relationships/slideLayout" Target="../slideLayouts/slideLayout22.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325" Type="http://schemas.openxmlformats.org/officeDocument/2006/relationships/slideLayout" Target="../slideLayouts/slideLayout325.xml"/><Relationship Id="rId367" Type="http://schemas.openxmlformats.org/officeDocument/2006/relationships/slideLayout" Target="../slideLayouts/slideLayout367.xml"/><Relationship Id="rId532" Type="http://schemas.openxmlformats.org/officeDocument/2006/relationships/slideLayout" Target="../slideLayouts/slideLayout532.xml"/><Relationship Id="rId171" Type="http://schemas.openxmlformats.org/officeDocument/2006/relationships/slideLayout" Target="../slideLayouts/slideLayout171.xml"/><Relationship Id="rId227" Type="http://schemas.openxmlformats.org/officeDocument/2006/relationships/slideLayout" Target="../slideLayouts/slideLayout227.xml"/><Relationship Id="rId269" Type="http://schemas.openxmlformats.org/officeDocument/2006/relationships/slideLayout" Target="../slideLayouts/slideLayout269.xml"/><Relationship Id="rId434" Type="http://schemas.openxmlformats.org/officeDocument/2006/relationships/slideLayout" Target="../slideLayouts/slideLayout434.xml"/><Relationship Id="rId476" Type="http://schemas.openxmlformats.org/officeDocument/2006/relationships/slideLayout" Target="../slideLayouts/slideLayout476.xml"/><Relationship Id="rId33" Type="http://schemas.openxmlformats.org/officeDocument/2006/relationships/slideLayout" Target="../slideLayouts/slideLayout33.xml"/><Relationship Id="rId129" Type="http://schemas.openxmlformats.org/officeDocument/2006/relationships/slideLayout" Target="../slideLayouts/slideLayout129.xml"/><Relationship Id="rId280" Type="http://schemas.openxmlformats.org/officeDocument/2006/relationships/slideLayout" Target="../slideLayouts/slideLayout280.xml"/><Relationship Id="rId336" Type="http://schemas.openxmlformats.org/officeDocument/2006/relationships/slideLayout" Target="../slideLayouts/slideLayout336.xml"/><Relationship Id="rId501" Type="http://schemas.openxmlformats.org/officeDocument/2006/relationships/slideLayout" Target="../slideLayouts/slideLayout501.xml"/><Relationship Id="rId543" Type="http://schemas.openxmlformats.org/officeDocument/2006/relationships/slideLayout" Target="../slideLayouts/slideLayout543.xml"/><Relationship Id="rId75" Type="http://schemas.openxmlformats.org/officeDocument/2006/relationships/slideLayout" Target="../slideLayouts/slideLayout75.xml"/><Relationship Id="rId140" Type="http://schemas.openxmlformats.org/officeDocument/2006/relationships/slideLayout" Target="../slideLayouts/slideLayout140.xml"/><Relationship Id="rId182" Type="http://schemas.openxmlformats.org/officeDocument/2006/relationships/slideLayout" Target="../slideLayouts/slideLayout182.xml"/><Relationship Id="rId378" Type="http://schemas.openxmlformats.org/officeDocument/2006/relationships/slideLayout" Target="../slideLayouts/slideLayout378.xml"/><Relationship Id="rId403" Type="http://schemas.openxmlformats.org/officeDocument/2006/relationships/slideLayout" Target="../slideLayouts/slideLayout403.xml"/><Relationship Id="rId6" Type="http://schemas.openxmlformats.org/officeDocument/2006/relationships/slideLayout" Target="../slideLayouts/slideLayout6.xml"/><Relationship Id="rId238" Type="http://schemas.openxmlformats.org/officeDocument/2006/relationships/slideLayout" Target="../slideLayouts/slideLayout238.xml"/><Relationship Id="rId445" Type="http://schemas.openxmlformats.org/officeDocument/2006/relationships/slideLayout" Target="../slideLayouts/slideLayout445.xml"/><Relationship Id="rId487" Type="http://schemas.openxmlformats.org/officeDocument/2006/relationships/slideLayout" Target="../slideLayouts/slideLayout487.xml"/><Relationship Id="rId291" Type="http://schemas.openxmlformats.org/officeDocument/2006/relationships/slideLayout" Target="../slideLayouts/slideLayout291.xml"/><Relationship Id="rId305" Type="http://schemas.openxmlformats.org/officeDocument/2006/relationships/slideLayout" Target="../slideLayouts/slideLayout305.xml"/><Relationship Id="rId347" Type="http://schemas.openxmlformats.org/officeDocument/2006/relationships/slideLayout" Target="../slideLayouts/slideLayout347.xml"/><Relationship Id="rId512" Type="http://schemas.openxmlformats.org/officeDocument/2006/relationships/slideLayout" Target="../slideLayouts/slideLayout512.xml"/><Relationship Id="rId44" Type="http://schemas.openxmlformats.org/officeDocument/2006/relationships/slideLayout" Target="../slideLayouts/slideLayout44.xml"/><Relationship Id="rId86" Type="http://schemas.openxmlformats.org/officeDocument/2006/relationships/slideLayout" Target="../slideLayouts/slideLayout86.xml"/><Relationship Id="rId151" Type="http://schemas.openxmlformats.org/officeDocument/2006/relationships/slideLayout" Target="../slideLayouts/slideLayout151.xml"/><Relationship Id="rId389" Type="http://schemas.openxmlformats.org/officeDocument/2006/relationships/slideLayout" Target="../slideLayouts/slideLayout389.xml"/><Relationship Id="rId554" Type="http://schemas.openxmlformats.org/officeDocument/2006/relationships/slideLayout" Target="../slideLayouts/slideLayout554.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49" Type="http://schemas.openxmlformats.org/officeDocument/2006/relationships/slideLayout" Target="../slideLayouts/slideLayout249.xml"/><Relationship Id="rId414" Type="http://schemas.openxmlformats.org/officeDocument/2006/relationships/slideLayout" Target="../slideLayouts/slideLayout414.xml"/><Relationship Id="rId456" Type="http://schemas.openxmlformats.org/officeDocument/2006/relationships/slideLayout" Target="../slideLayouts/slideLayout456.xml"/><Relationship Id="rId498" Type="http://schemas.openxmlformats.org/officeDocument/2006/relationships/slideLayout" Target="../slideLayouts/slideLayout498.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316" Type="http://schemas.openxmlformats.org/officeDocument/2006/relationships/slideLayout" Target="../slideLayouts/slideLayout316.xml"/><Relationship Id="rId523" Type="http://schemas.openxmlformats.org/officeDocument/2006/relationships/slideLayout" Target="../slideLayouts/slideLayout523.xml"/><Relationship Id="rId55" Type="http://schemas.openxmlformats.org/officeDocument/2006/relationships/slideLayout" Target="../slideLayouts/slideLayout55.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358" Type="http://schemas.openxmlformats.org/officeDocument/2006/relationships/slideLayout" Target="../slideLayouts/slideLayout358.xml"/><Relationship Id="rId162" Type="http://schemas.openxmlformats.org/officeDocument/2006/relationships/slideLayout" Target="../slideLayouts/slideLayout162.xml"/><Relationship Id="rId218" Type="http://schemas.openxmlformats.org/officeDocument/2006/relationships/slideLayout" Target="../slideLayouts/slideLayout218.xml"/><Relationship Id="rId425" Type="http://schemas.openxmlformats.org/officeDocument/2006/relationships/slideLayout" Target="../slideLayouts/slideLayout425.xml"/><Relationship Id="rId467" Type="http://schemas.openxmlformats.org/officeDocument/2006/relationships/slideLayout" Target="../slideLayouts/slideLayout467.xml"/><Relationship Id="rId271" Type="http://schemas.openxmlformats.org/officeDocument/2006/relationships/slideLayout" Target="../slideLayouts/slideLayout271.xml"/><Relationship Id="rId24" Type="http://schemas.openxmlformats.org/officeDocument/2006/relationships/slideLayout" Target="../slideLayouts/slideLayout24.xml"/><Relationship Id="rId66" Type="http://schemas.openxmlformats.org/officeDocument/2006/relationships/slideLayout" Target="../slideLayouts/slideLayout66.xml"/><Relationship Id="rId131" Type="http://schemas.openxmlformats.org/officeDocument/2006/relationships/slideLayout" Target="../slideLayouts/slideLayout131.xml"/><Relationship Id="rId327" Type="http://schemas.openxmlformats.org/officeDocument/2006/relationships/slideLayout" Target="../slideLayouts/slideLayout327.xml"/><Relationship Id="rId369" Type="http://schemas.openxmlformats.org/officeDocument/2006/relationships/slideLayout" Target="../slideLayouts/slideLayout369.xml"/><Relationship Id="rId534" Type="http://schemas.openxmlformats.org/officeDocument/2006/relationships/slideLayout" Target="../slideLayouts/slideLayout534.xml"/><Relationship Id="rId173" Type="http://schemas.openxmlformats.org/officeDocument/2006/relationships/slideLayout" Target="../slideLayouts/slideLayout173.xml"/><Relationship Id="rId229" Type="http://schemas.openxmlformats.org/officeDocument/2006/relationships/slideLayout" Target="../slideLayouts/slideLayout229.xml"/><Relationship Id="rId380" Type="http://schemas.openxmlformats.org/officeDocument/2006/relationships/slideLayout" Target="../slideLayouts/slideLayout380.xml"/><Relationship Id="rId436" Type="http://schemas.openxmlformats.org/officeDocument/2006/relationships/slideLayout" Target="../slideLayouts/slideLayout436.xml"/><Relationship Id="rId240" Type="http://schemas.openxmlformats.org/officeDocument/2006/relationships/slideLayout" Target="../slideLayouts/slideLayout240.xml"/><Relationship Id="rId478" Type="http://schemas.openxmlformats.org/officeDocument/2006/relationships/slideLayout" Target="../slideLayouts/slideLayout478.xml"/><Relationship Id="rId35" Type="http://schemas.openxmlformats.org/officeDocument/2006/relationships/slideLayout" Target="../slideLayouts/slideLayout35.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282" Type="http://schemas.openxmlformats.org/officeDocument/2006/relationships/slideLayout" Target="../slideLayouts/slideLayout282.xml"/><Relationship Id="rId338" Type="http://schemas.openxmlformats.org/officeDocument/2006/relationships/slideLayout" Target="../slideLayouts/slideLayout338.xml"/><Relationship Id="rId503" Type="http://schemas.openxmlformats.org/officeDocument/2006/relationships/slideLayout" Target="../slideLayouts/slideLayout503.xml"/><Relationship Id="rId545" Type="http://schemas.openxmlformats.org/officeDocument/2006/relationships/slideLayout" Target="../slideLayouts/slideLayout545.xml"/><Relationship Id="rId8" Type="http://schemas.openxmlformats.org/officeDocument/2006/relationships/slideLayout" Target="../slideLayouts/slideLayout8.xml"/><Relationship Id="rId142" Type="http://schemas.openxmlformats.org/officeDocument/2006/relationships/slideLayout" Target="../slideLayouts/slideLayout142.xml"/><Relationship Id="rId184" Type="http://schemas.openxmlformats.org/officeDocument/2006/relationships/slideLayout" Target="../slideLayouts/slideLayout184.xml"/><Relationship Id="rId391" Type="http://schemas.openxmlformats.org/officeDocument/2006/relationships/slideLayout" Target="../slideLayouts/slideLayout391.xml"/><Relationship Id="rId405" Type="http://schemas.openxmlformats.org/officeDocument/2006/relationships/slideLayout" Target="../slideLayouts/slideLayout405.xml"/><Relationship Id="rId447" Type="http://schemas.openxmlformats.org/officeDocument/2006/relationships/slideLayout" Target="../slideLayouts/slideLayout447.xml"/><Relationship Id="rId251" Type="http://schemas.openxmlformats.org/officeDocument/2006/relationships/slideLayout" Target="../slideLayouts/slideLayout251.xml"/><Relationship Id="rId489" Type="http://schemas.openxmlformats.org/officeDocument/2006/relationships/slideLayout" Target="../slideLayouts/slideLayout489.xml"/><Relationship Id="rId46" Type="http://schemas.openxmlformats.org/officeDocument/2006/relationships/slideLayout" Target="../slideLayouts/slideLayout46.xml"/><Relationship Id="rId293" Type="http://schemas.openxmlformats.org/officeDocument/2006/relationships/slideLayout" Target="../slideLayouts/slideLayout293.xml"/><Relationship Id="rId307" Type="http://schemas.openxmlformats.org/officeDocument/2006/relationships/slideLayout" Target="../slideLayouts/slideLayout307.xml"/><Relationship Id="rId349" Type="http://schemas.openxmlformats.org/officeDocument/2006/relationships/slideLayout" Target="../slideLayouts/slideLayout349.xml"/><Relationship Id="rId514" Type="http://schemas.openxmlformats.org/officeDocument/2006/relationships/slideLayout" Target="../slideLayouts/slideLayout514.xml"/><Relationship Id="rId556" Type="http://schemas.openxmlformats.org/officeDocument/2006/relationships/slideLayout" Target="../slideLayouts/slideLayout556.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3" Type="http://schemas.openxmlformats.org/officeDocument/2006/relationships/slideLayout" Target="../slideLayouts/slideLayout153.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360" Type="http://schemas.openxmlformats.org/officeDocument/2006/relationships/slideLayout" Target="../slideLayouts/slideLayout360.xml"/><Relationship Id="rId416" Type="http://schemas.openxmlformats.org/officeDocument/2006/relationships/slideLayout" Target="../slideLayouts/slideLayout416.xml"/><Relationship Id="rId220" Type="http://schemas.openxmlformats.org/officeDocument/2006/relationships/slideLayout" Target="../slideLayouts/slideLayout220.xml"/><Relationship Id="rId458" Type="http://schemas.openxmlformats.org/officeDocument/2006/relationships/slideLayout" Target="../slideLayouts/slideLayout458.xml"/><Relationship Id="rId15" Type="http://schemas.openxmlformats.org/officeDocument/2006/relationships/slideLayout" Target="../slideLayouts/slideLayout15.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318" Type="http://schemas.openxmlformats.org/officeDocument/2006/relationships/slideLayout" Target="../slideLayouts/slideLayout318.xml"/><Relationship Id="rId525" Type="http://schemas.openxmlformats.org/officeDocument/2006/relationships/slideLayout" Target="../slideLayouts/slideLayout5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FEEA48-6C4C-D5C6-C0E1-62B628CBD971}"/>
              </a:ext>
            </a:extLst>
          </p:cNvPr>
          <p:cNvSpPr>
            <a:spLocks noGrp="1"/>
          </p:cNvSpPr>
          <p:nvPr>
            <p:ph type="title"/>
          </p:nvPr>
        </p:nvSpPr>
        <p:spPr>
          <a:xfrm>
            <a:off x="434105" y="429548"/>
            <a:ext cx="9553275" cy="644496"/>
          </a:xfrm>
          <a:prstGeom prst="rect">
            <a:avLst/>
          </a:prstGeom>
        </p:spPr>
        <p:txBody>
          <a:bodyPr vert="horz" lIns="91440" tIns="45720" rIns="91440" bIns="45720" rtlCol="0" anchor="t">
            <a:normAutofit/>
          </a:bodyPr>
          <a:lstStyle/>
          <a:p>
            <a:r>
              <a:rPr lang="en-US"/>
              <a:t>Click to edit Master title style</a:t>
            </a:r>
          </a:p>
        </p:txBody>
      </p:sp>
      <p:sp>
        <p:nvSpPr>
          <p:cNvPr id="5" name="Footer Placeholder 4">
            <a:extLst>
              <a:ext uri="{FF2B5EF4-FFF2-40B4-BE49-F238E27FC236}">
                <a16:creationId xmlns:a16="http://schemas.microsoft.com/office/drawing/2014/main" id="{B9B3EC8B-B76A-375C-FC73-D0EDDBAA4A54}"/>
              </a:ext>
            </a:extLst>
          </p:cNvPr>
          <p:cNvSpPr>
            <a:spLocks noGrp="1"/>
          </p:cNvSpPr>
          <p:nvPr>
            <p:ph type="ftr" sz="quarter" idx="3"/>
          </p:nvPr>
        </p:nvSpPr>
        <p:spPr>
          <a:xfrm>
            <a:off x="434105" y="6262537"/>
            <a:ext cx="4114800" cy="239865"/>
          </a:xfrm>
          <a:prstGeom prst="rect">
            <a:avLst/>
          </a:prstGeom>
        </p:spPr>
        <p:txBody>
          <a:bodyPr vert="horz" lIns="0" tIns="0" rIns="0" bIns="0" rtlCol="0" anchor="ctr"/>
          <a:lstStyle>
            <a:lvl1pPr algn="l">
              <a:defRPr sz="1000" b="0" i="0">
                <a:solidFill>
                  <a:schemeClr val="accent2"/>
                </a:solidFill>
                <a:latin typeface="Lexend Deca Medium" pitchFamily="2" charset="77"/>
              </a:defRPr>
            </a:lvl1pPr>
          </a:lstStyle>
          <a:p>
            <a:r>
              <a:rPr lang="en-GB">
                <a:solidFill>
                  <a:schemeClr val="accent1"/>
                </a:solidFill>
              </a:rPr>
              <a:t>Circularity in Waste: Flooring &amp; Carpet Recycling</a:t>
            </a:r>
            <a:endParaRPr lang="en-US"/>
          </a:p>
        </p:txBody>
      </p:sp>
      <p:sp>
        <p:nvSpPr>
          <p:cNvPr id="6" name="Slide Number Placeholder 5">
            <a:extLst>
              <a:ext uri="{FF2B5EF4-FFF2-40B4-BE49-F238E27FC236}">
                <a16:creationId xmlns:a16="http://schemas.microsoft.com/office/drawing/2014/main" id="{E864B340-B4E8-1AD1-3782-A230A782B2AE}"/>
              </a:ext>
            </a:extLst>
          </p:cNvPr>
          <p:cNvSpPr>
            <a:spLocks noGrp="1"/>
          </p:cNvSpPr>
          <p:nvPr>
            <p:ph type="sldNum" sz="quarter" idx="4"/>
          </p:nvPr>
        </p:nvSpPr>
        <p:spPr>
          <a:xfrm>
            <a:off x="11148164" y="6181116"/>
            <a:ext cx="706677" cy="365125"/>
          </a:xfrm>
          <a:prstGeom prst="rect">
            <a:avLst/>
          </a:prstGeom>
        </p:spPr>
        <p:txBody>
          <a:bodyPr vert="horz" lIns="91440" tIns="45720" rIns="91440" bIns="45720" rtlCol="0" anchor="ctr"/>
          <a:lstStyle>
            <a:lvl1pPr algn="r">
              <a:defRPr sz="1400" b="1" i="0">
                <a:solidFill>
                  <a:schemeClr val="accent1"/>
                </a:solidFill>
                <a:latin typeface="Lexend Deca" pitchFamily="2" charset="77"/>
              </a:defRPr>
            </a:lvl1pPr>
          </a:lstStyle>
          <a:p>
            <a:fld id="{E18DFD11-3BD1-F442-9271-8CCC1C37CFFF}" type="slidenum">
              <a:rPr lang="en-US" smtClean="0"/>
              <a:pPr/>
              <a:t>‹#›</a:t>
            </a:fld>
            <a:endParaRPr lang="en-US"/>
          </a:p>
        </p:txBody>
      </p:sp>
      <p:sp>
        <p:nvSpPr>
          <p:cNvPr id="12" name="Text Placeholder 11">
            <a:extLst>
              <a:ext uri="{FF2B5EF4-FFF2-40B4-BE49-F238E27FC236}">
                <a16:creationId xmlns:a16="http://schemas.microsoft.com/office/drawing/2014/main" id="{CA442AFF-8DF6-4244-3BC1-4B0A59E8C0F8}"/>
              </a:ext>
            </a:extLst>
          </p:cNvPr>
          <p:cNvSpPr>
            <a:spLocks noGrp="1"/>
          </p:cNvSpPr>
          <p:nvPr>
            <p:ph type="body" idx="1"/>
          </p:nvPr>
        </p:nvSpPr>
        <p:spPr>
          <a:xfrm>
            <a:off x="434106" y="1475839"/>
            <a:ext cx="11322903"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8409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 id="2147483744" r:id="rId84"/>
    <p:sldLayoutId id="2147483745" r:id="rId85"/>
    <p:sldLayoutId id="2147483746" r:id="rId86"/>
    <p:sldLayoutId id="2147483747" r:id="rId87"/>
    <p:sldLayoutId id="2147483748" r:id="rId88"/>
    <p:sldLayoutId id="2147483749" r:id="rId89"/>
    <p:sldLayoutId id="2147483750" r:id="rId90"/>
    <p:sldLayoutId id="2147483751" r:id="rId91"/>
    <p:sldLayoutId id="2147483752" r:id="rId92"/>
    <p:sldLayoutId id="2147483753" r:id="rId93"/>
    <p:sldLayoutId id="2147483754" r:id="rId94"/>
    <p:sldLayoutId id="2147483755" r:id="rId95"/>
    <p:sldLayoutId id="2147483756" r:id="rId96"/>
    <p:sldLayoutId id="2147483757" r:id="rId97"/>
    <p:sldLayoutId id="2147483758" r:id="rId98"/>
    <p:sldLayoutId id="2147483759" r:id="rId99"/>
    <p:sldLayoutId id="2147483760" r:id="rId100"/>
    <p:sldLayoutId id="2147483761" r:id="rId101"/>
    <p:sldLayoutId id="2147483762" r:id="rId102"/>
    <p:sldLayoutId id="2147483763" r:id="rId103"/>
    <p:sldLayoutId id="2147483764" r:id="rId104"/>
    <p:sldLayoutId id="2147483765" r:id="rId105"/>
    <p:sldLayoutId id="2147483766" r:id="rId106"/>
    <p:sldLayoutId id="2147483767" r:id="rId107"/>
    <p:sldLayoutId id="2147483768" r:id="rId108"/>
    <p:sldLayoutId id="2147483769" r:id="rId109"/>
    <p:sldLayoutId id="2147483770" r:id="rId110"/>
    <p:sldLayoutId id="2147483771" r:id="rId111"/>
    <p:sldLayoutId id="2147483772" r:id="rId112"/>
    <p:sldLayoutId id="2147483773" r:id="rId113"/>
    <p:sldLayoutId id="2147483774" r:id="rId114"/>
    <p:sldLayoutId id="2147483775" r:id="rId115"/>
    <p:sldLayoutId id="2147483776" r:id="rId116"/>
    <p:sldLayoutId id="2147483777" r:id="rId117"/>
    <p:sldLayoutId id="2147483778" r:id="rId118"/>
    <p:sldLayoutId id="2147483779" r:id="rId119"/>
    <p:sldLayoutId id="2147483780" r:id="rId120"/>
    <p:sldLayoutId id="2147483781" r:id="rId121"/>
    <p:sldLayoutId id="2147483782" r:id="rId122"/>
    <p:sldLayoutId id="2147483783" r:id="rId123"/>
    <p:sldLayoutId id="2147483784" r:id="rId124"/>
    <p:sldLayoutId id="2147483785" r:id="rId125"/>
    <p:sldLayoutId id="2147483786" r:id="rId126"/>
    <p:sldLayoutId id="2147483787" r:id="rId127"/>
    <p:sldLayoutId id="2147483788" r:id="rId128"/>
    <p:sldLayoutId id="2147483789" r:id="rId129"/>
    <p:sldLayoutId id="2147483790" r:id="rId130"/>
    <p:sldLayoutId id="2147483791" r:id="rId131"/>
    <p:sldLayoutId id="2147483792" r:id="rId132"/>
    <p:sldLayoutId id="2147483793" r:id="rId133"/>
    <p:sldLayoutId id="2147483794" r:id="rId134"/>
    <p:sldLayoutId id="2147483795" r:id="rId135"/>
    <p:sldLayoutId id="2147483796" r:id="rId136"/>
    <p:sldLayoutId id="2147483797" r:id="rId137"/>
    <p:sldLayoutId id="2147483798" r:id="rId138"/>
    <p:sldLayoutId id="2147483799" r:id="rId139"/>
    <p:sldLayoutId id="2147483800" r:id="rId140"/>
    <p:sldLayoutId id="2147483801" r:id="rId141"/>
    <p:sldLayoutId id="2147483802" r:id="rId142"/>
    <p:sldLayoutId id="2147483803" r:id="rId143"/>
    <p:sldLayoutId id="2147483804" r:id="rId144"/>
    <p:sldLayoutId id="2147483805" r:id="rId145"/>
    <p:sldLayoutId id="2147483806" r:id="rId146"/>
    <p:sldLayoutId id="2147483807" r:id="rId147"/>
    <p:sldLayoutId id="2147483808" r:id="rId148"/>
    <p:sldLayoutId id="2147483809" r:id="rId149"/>
    <p:sldLayoutId id="2147483810" r:id="rId150"/>
    <p:sldLayoutId id="2147483811" r:id="rId151"/>
    <p:sldLayoutId id="2147483812" r:id="rId152"/>
    <p:sldLayoutId id="2147483813" r:id="rId153"/>
    <p:sldLayoutId id="2147483814" r:id="rId154"/>
    <p:sldLayoutId id="2147483815" r:id="rId155"/>
    <p:sldLayoutId id="2147483816" r:id="rId156"/>
    <p:sldLayoutId id="2147483817" r:id="rId157"/>
    <p:sldLayoutId id="2147483818" r:id="rId158"/>
    <p:sldLayoutId id="2147483819" r:id="rId159"/>
    <p:sldLayoutId id="2147483820" r:id="rId160"/>
    <p:sldLayoutId id="2147483821" r:id="rId161"/>
    <p:sldLayoutId id="2147483822" r:id="rId162"/>
    <p:sldLayoutId id="2147483823" r:id="rId163"/>
    <p:sldLayoutId id="2147483824" r:id="rId164"/>
    <p:sldLayoutId id="2147483825" r:id="rId165"/>
    <p:sldLayoutId id="2147483826" r:id="rId166"/>
    <p:sldLayoutId id="2147483827" r:id="rId167"/>
    <p:sldLayoutId id="2147483828" r:id="rId168"/>
    <p:sldLayoutId id="2147483829" r:id="rId169"/>
    <p:sldLayoutId id="2147483830" r:id="rId170"/>
    <p:sldLayoutId id="2147483831" r:id="rId171"/>
    <p:sldLayoutId id="2147483832" r:id="rId172"/>
    <p:sldLayoutId id="2147483833" r:id="rId173"/>
    <p:sldLayoutId id="2147483834" r:id="rId174"/>
    <p:sldLayoutId id="2147483835" r:id="rId175"/>
    <p:sldLayoutId id="2147483836" r:id="rId176"/>
    <p:sldLayoutId id="2147483837" r:id="rId177"/>
    <p:sldLayoutId id="2147483838" r:id="rId178"/>
    <p:sldLayoutId id="2147483839" r:id="rId179"/>
    <p:sldLayoutId id="2147483840" r:id="rId180"/>
    <p:sldLayoutId id="2147483841" r:id="rId181"/>
    <p:sldLayoutId id="2147483842" r:id="rId182"/>
    <p:sldLayoutId id="2147483843" r:id="rId183"/>
    <p:sldLayoutId id="2147483844" r:id="rId184"/>
    <p:sldLayoutId id="2147483845" r:id="rId185"/>
    <p:sldLayoutId id="2147483846" r:id="rId186"/>
    <p:sldLayoutId id="2147483847" r:id="rId187"/>
    <p:sldLayoutId id="2147483848" r:id="rId188"/>
    <p:sldLayoutId id="2147483849" r:id="rId189"/>
    <p:sldLayoutId id="2147483850" r:id="rId190"/>
    <p:sldLayoutId id="2147483851" r:id="rId191"/>
    <p:sldLayoutId id="2147483852" r:id="rId192"/>
    <p:sldLayoutId id="2147483853" r:id="rId193"/>
    <p:sldLayoutId id="2147483854" r:id="rId194"/>
    <p:sldLayoutId id="2147483855" r:id="rId195"/>
    <p:sldLayoutId id="2147483856" r:id="rId196"/>
    <p:sldLayoutId id="2147483857" r:id="rId197"/>
    <p:sldLayoutId id="2147483858" r:id="rId198"/>
    <p:sldLayoutId id="2147483859" r:id="rId199"/>
    <p:sldLayoutId id="2147483860" r:id="rId200"/>
    <p:sldLayoutId id="2147483861" r:id="rId201"/>
    <p:sldLayoutId id="2147483862" r:id="rId202"/>
    <p:sldLayoutId id="2147483863" r:id="rId203"/>
    <p:sldLayoutId id="2147483864" r:id="rId204"/>
    <p:sldLayoutId id="2147483865" r:id="rId205"/>
    <p:sldLayoutId id="2147483866" r:id="rId206"/>
    <p:sldLayoutId id="2147483867" r:id="rId207"/>
    <p:sldLayoutId id="2147483868" r:id="rId208"/>
    <p:sldLayoutId id="2147483869" r:id="rId209"/>
    <p:sldLayoutId id="2147483870" r:id="rId210"/>
    <p:sldLayoutId id="2147483871" r:id="rId211"/>
    <p:sldLayoutId id="2147483872" r:id="rId212"/>
    <p:sldLayoutId id="2147483873" r:id="rId213"/>
    <p:sldLayoutId id="2147483874" r:id="rId214"/>
    <p:sldLayoutId id="2147483875" r:id="rId215"/>
    <p:sldLayoutId id="2147483876" r:id="rId216"/>
    <p:sldLayoutId id="2147483877" r:id="rId217"/>
    <p:sldLayoutId id="2147483878" r:id="rId218"/>
    <p:sldLayoutId id="2147483879" r:id="rId219"/>
    <p:sldLayoutId id="2147483880" r:id="rId220"/>
    <p:sldLayoutId id="2147483881" r:id="rId221"/>
    <p:sldLayoutId id="2147483882" r:id="rId222"/>
    <p:sldLayoutId id="2147483883" r:id="rId223"/>
    <p:sldLayoutId id="2147483884" r:id="rId224"/>
    <p:sldLayoutId id="2147483885" r:id="rId225"/>
    <p:sldLayoutId id="2147483886" r:id="rId226"/>
    <p:sldLayoutId id="2147483887" r:id="rId227"/>
    <p:sldLayoutId id="2147483888" r:id="rId228"/>
    <p:sldLayoutId id="2147483889" r:id="rId229"/>
    <p:sldLayoutId id="2147483890" r:id="rId230"/>
    <p:sldLayoutId id="2147483891" r:id="rId231"/>
    <p:sldLayoutId id="2147483892" r:id="rId232"/>
    <p:sldLayoutId id="2147483893" r:id="rId233"/>
    <p:sldLayoutId id="2147483894" r:id="rId234"/>
    <p:sldLayoutId id="2147483895" r:id="rId235"/>
    <p:sldLayoutId id="2147483896" r:id="rId236"/>
    <p:sldLayoutId id="2147483897" r:id="rId237"/>
    <p:sldLayoutId id="2147483898" r:id="rId238"/>
    <p:sldLayoutId id="2147483899" r:id="rId239"/>
    <p:sldLayoutId id="2147483900" r:id="rId240"/>
    <p:sldLayoutId id="2147483901" r:id="rId241"/>
    <p:sldLayoutId id="2147483902" r:id="rId242"/>
    <p:sldLayoutId id="2147483903" r:id="rId243"/>
    <p:sldLayoutId id="2147483904" r:id="rId244"/>
    <p:sldLayoutId id="2147483905" r:id="rId245"/>
    <p:sldLayoutId id="2147483906" r:id="rId246"/>
    <p:sldLayoutId id="2147483907" r:id="rId247"/>
    <p:sldLayoutId id="2147483908" r:id="rId248"/>
    <p:sldLayoutId id="2147483909" r:id="rId249"/>
    <p:sldLayoutId id="2147483910" r:id="rId250"/>
    <p:sldLayoutId id="2147483911" r:id="rId251"/>
    <p:sldLayoutId id="2147483912" r:id="rId252"/>
    <p:sldLayoutId id="2147483913" r:id="rId253"/>
    <p:sldLayoutId id="2147483914" r:id="rId254"/>
    <p:sldLayoutId id="2147483915" r:id="rId255"/>
    <p:sldLayoutId id="2147483916" r:id="rId256"/>
    <p:sldLayoutId id="2147483917" r:id="rId257"/>
    <p:sldLayoutId id="2147483918" r:id="rId258"/>
    <p:sldLayoutId id="2147483919" r:id="rId259"/>
    <p:sldLayoutId id="2147483920" r:id="rId260"/>
    <p:sldLayoutId id="2147483921" r:id="rId261"/>
    <p:sldLayoutId id="2147483922" r:id="rId262"/>
    <p:sldLayoutId id="2147483923" r:id="rId263"/>
    <p:sldLayoutId id="2147483924" r:id="rId264"/>
    <p:sldLayoutId id="2147483925" r:id="rId265"/>
    <p:sldLayoutId id="2147483926" r:id="rId266"/>
    <p:sldLayoutId id="2147483927" r:id="rId267"/>
    <p:sldLayoutId id="2147483928" r:id="rId268"/>
    <p:sldLayoutId id="2147483929" r:id="rId269"/>
    <p:sldLayoutId id="2147483930" r:id="rId270"/>
    <p:sldLayoutId id="2147483931" r:id="rId271"/>
    <p:sldLayoutId id="2147483932" r:id="rId272"/>
    <p:sldLayoutId id="2147483933" r:id="rId273"/>
    <p:sldLayoutId id="2147483934" r:id="rId274"/>
    <p:sldLayoutId id="2147483935" r:id="rId275"/>
    <p:sldLayoutId id="2147483936" r:id="rId276"/>
    <p:sldLayoutId id="2147483937" r:id="rId277"/>
    <p:sldLayoutId id="2147483938" r:id="rId278"/>
    <p:sldLayoutId id="2147483939" r:id="rId279"/>
    <p:sldLayoutId id="2147483940" r:id="rId280"/>
    <p:sldLayoutId id="2147483941" r:id="rId281"/>
    <p:sldLayoutId id="2147483942" r:id="rId282"/>
    <p:sldLayoutId id="2147483943" r:id="rId283"/>
    <p:sldLayoutId id="2147483944" r:id="rId284"/>
    <p:sldLayoutId id="2147483945" r:id="rId285"/>
    <p:sldLayoutId id="2147483946" r:id="rId286"/>
    <p:sldLayoutId id="2147483947" r:id="rId287"/>
    <p:sldLayoutId id="2147483948" r:id="rId288"/>
    <p:sldLayoutId id="2147483949" r:id="rId289"/>
    <p:sldLayoutId id="2147483950" r:id="rId290"/>
    <p:sldLayoutId id="2147483951" r:id="rId291"/>
    <p:sldLayoutId id="2147483952" r:id="rId292"/>
    <p:sldLayoutId id="2147483953" r:id="rId293"/>
    <p:sldLayoutId id="2147483954" r:id="rId294"/>
    <p:sldLayoutId id="2147483955" r:id="rId295"/>
    <p:sldLayoutId id="2147483956" r:id="rId296"/>
    <p:sldLayoutId id="2147483957" r:id="rId297"/>
    <p:sldLayoutId id="2147483958" r:id="rId298"/>
    <p:sldLayoutId id="2147483959" r:id="rId299"/>
    <p:sldLayoutId id="2147483960" r:id="rId300"/>
    <p:sldLayoutId id="2147483961" r:id="rId301"/>
    <p:sldLayoutId id="2147483962" r:id="rId302"/>
    <p:sldLayoutId id="2147483963" r:id="rId303"/>
    <p:sldLayoutId id="2147483964" r:id="rId304"/>
    <p:sldLayoutId id="2147483965" r:id="rId305"/>
    <p:sldLayoutId id="2147483966" r:id="rId306"/>
    <p:sldLayoutId id="2147483967" r:id="rId307"/>
    <p:sldLayoutId id="2147483968" r:id="rId308"/>
    <p:sldLayoutId id="2147483969" r:id="rId309"/>
    <p:sldLayoutId id="2147483970" r:id="rId310"/>
    <p:sldLayoutId id="2147483971" r:id="rId311"/>
    <p:sldLayoutId id="2147483972" r:id="rId312"/>
    <p:sldLayoutId id="2147483973" r:id="rId313"/>
    <p:sldLayoutId id="2147483974" r:id="rId314"/>
    <p:sldLayoutId id="2147483975" r:id="rId315"/>
    <p:sldLayoutId id="2147483976" r:id="rId316"/>
    <p:sldLayoutId id="2147483977" r:id="rId317"/>
    <p:sldLayoutId id="2147483978" r:id="rId318"/>
    <p:sldLayoutId id="2147483979" r:id="rId319"/>
    <p:sldLayoutId id="2147483980" r:id="rId320"/>
    <p:sldLayoutId id="2147483981" r:id="rId321"/>
    <p:sldLayoutId id="2147483982" r:id="rId322"/>
    <p:sldLayoutId id="2147483983" r:id="rId323"/>
    <p:sldLayoutId id="2147483984" r:id="rId324"/>
    <p:sldLayoutId id="2147483985" r:id="rId325"/>
    <p:sldLayoutId id="2147483986" r:id="rId326"/>
    <p:sldLayoutId id="2147483987" r:id="rId327"/>
    <p:sldLayoutId id="2147483988" r:id="rId328"/>
    <p:sldLayoutId id="2147483989" r:id="rId329"/>
    <p:sldLayoutId id="2147483990" r:id="rId330"/>
    <p:sldLayoutId id="2147483991" r:id="rId331"/>
    <p:sldLayoutId id="2147483992" r:id="rId332"/>
    <p:sldLayoutId id="2147483993" r:id="rId333"/>
    <p:sldLayoutId id="2147483994" r:id="rId334"/>
    <p:sldLayoutId id="2147483995" r:id="rId335"/>
    <p:sldLayoutId id="2147483996" r:id="rId336"/>
    <p:sldLayoutId id="2147483997" r:id="rId337"/>
    <p:sldLayoutId id="2147483998" r:id="rId338"/>
    <p:sldLayoutId id="2147483999" r:id="rId339"/>
    <p:sldLayoutId id="2147484000" r:id="rId340"/>
    <p:sldLayoutId id="2147484001" r:id="rId341"/>
    <p:sldLayoutId id="2147484002" r:id="rId342"/>
    <p:sldLayoutId id="2147484003" r:id="rId343"/>
    <p:sldLayoutId id="2147484004" r:id="rId344"/>
    <p:sldLayoutId id="2147484005" r:id="rId345"/>
    <p:sldLayoutId id="2147484006" r:id="rId346"/>
    <p:sldLayoutId id="2147484007" r:id="rId347"/>
    <p:sldLayoutId id="2147484008" r:id="rId348"/>
    <p:sldLayoutId id="2147484009" r:id="rId349"/>
    <p:sldLayoutId id="2147484010" r:id="rId350"/>
    <p:sldLayoutId id="2147484011" r:id="rId351"/>
    <p:sldLayoutId id="2147484012" r:id="rId352"/>
    <p:sldLayoutId id="2147484013" r:id="rId353"/>
    <p:sldLayoutId id="2147484014" r:id="rId354"/>
    <p:sldLayoutId id="2147484015" r:id="rId355"/>
    <p:sldLayoutId id="2147484016" r:id="rId356"/>
    <p:sldLayoutId id="2147484017" r:id="rId357"/>
    <p:sldLayoutId id="2147484018" r:id="rId358"/>
    <p:sldLayoutId id="2147484019" r:id="rId359"/>
    <p:sldLayoutId id="2147484020" r:id="rId360"/>
    <p:sldLayoutId id="2147484021" r:id="rId361"/>
    <p:sldLayoutId id="2147484022" r:id="rId362"/>
    <p:sldLayoutId id="2147484023" r:id="rId363"/>
    <p:sldLayoutId id="2147484024" r:id="rId364"/>
    <p:sldLayoutId id="2147484025" r:id="rId365"/>
    <p:sldLayoutId id="2147484026" r:id="rId366"/>
    <p:sldLayoutId id="2147484027" r:id="rId367"/>
    <p:sldLayoutId id="2147484028" r:id="rId368"/>
    <p:sldLayoutId id="2147484029" r:id="rId369"/>
    <p:sldLayoutId id="2147484030" r:id="rId370"/>
    <p:sldLayoutId id="2147484031" r:id="rId371"/>
    <p:sldLayoutId id="2147484032" r:id="rId372"/>
    <p:sldLayoutId id="2147484033" r:id="rId373"/>
    <p:sldLayoutId id="2147484034" r:id="rId374"/>
    <p:sldLayoutId id="2147484035" r:id="rId375"/>
    <p:sldLayoutId id="2147484036" r:id="rId376"/>
    <p:sldLayoutId id="2147484037" r:id="rId377"/>
    <p:sldLayoutId id="2147484038" r:id="rId378"/>
    <p:sldLayoutId id="2147484039" r:id="rId379"/>
    <p:sldLayoutId id="2147484040" r:id="rId380"/>
    <p:sldLayoutId id="2147484041" r:id="rId381"/>
    <p:sldLayoutId id="2147484042" r:id="rId382"/>
    <p:sldLayoutId id="2147484043" r:id="rId383"/>
    <p:sldLayoutId id="2147484044" r:id="rId384"/>
    <p:sldLayoutId id="2147484045" r:id="rId385"/>
    <p:sldLayoutId id="2147484046" r:id="rId386"/>
    <p:sldLayoutId id="2147484047" r:id="rId387"/>
    <p:sldLayoutId id="2147484048" r:id="rId388"/>
    <p:sldLayoutId id="2147484049" r:id="rId389"/>
    <p:sldLayoutId id="2147484050" r:id="rId390"/>
    <p:sldLayoutId id="2147484051" r:id="rId391"/>
    <p:sldLayoutId id="2147484052" r:id="rId392"/>
    <p:sldLayoutId id="2147484053" r:id="rId393"/>
    <p:sldLayoutId id="2147484054" r:id="rId394"/>
    <p:sldLayoutId id="2147484055" r:id="rId395"/>
    <p:sldLayoutId id="2147484056" r:id="rId396"/>
    <p:sldLayoutId id="2147484057" r:id="rId397"/>
    <p:sldLayoutId id="2147484058" r:id="rId398"/>
    <p:sldLayoutId id="2147484059" r:id="rId399"/>
    <p:sldLayoutId id="2147484060" r:id="rId400"/>
    <p:sldLayoutId id="2147484061" r:id="rId401"/>
    <p:sldLayoutId id="2147484062" r:id="rId402"/>
    <p:sldLayoutId id="2147484063" r:id="rId403"/>
    <p:sldLayoutId id="2147484064" r:id="rId404"/>
    <p:sldLayoutId id="2147484065" r:id="rId405"/>
    <p:sldLayoutId id="2147484066" r:id="rId406"/>
    <p:sldLayoutId id="2147484067" r:id="rId407"/>
    <p:sldLayoutId id="2147484068" r:id="rId408"/>
    <p:sldLayoutId id="2147484069" r:id="rId409"/>
    <p:sldLayoutId id="2147484070" r:id="rId410"/>
    <p:sldLayoutId id="2147484071" r:id="rId411"/>
    <p:sldLayoutId id="2147484072" r:id="rId412"/>
    <p:sldLayoutId id="2147484073" r:id="rId413"/>
    <p:sldLayoutId id="2147484074" r:id="rId414"/>
    <p:sldLayoutId id="2147484075" r:id="rId415"/>
    <p:sldLayoutId id="2147484076" r:id="rId416"/>
    <p:sldLayoutId id="2147484077" r:id="rId417"/>
    <p:sldLayoutId id="2147484078" r:id="rId418"/>
    <p:sldLayoutId id="2147484079" r:id="rId419"/>
    <p:sldLayoutId id="2147484080" r:id="rId420"/>
    <p:sldLayoutId id="2147484081" r:id="rId421"/>
    <p:sldLayoutId id="2147484082" r:id="rId422"/>
    <p:sldLayoutId id="2147484083" r:id="rId423"/>
    <p:sldLayoutId id="2147484084" r:id="rId424"/>
    <p:sldLayoutId id="2147484085" r:id="rId425"/>
    <p:sldLayoutId id="2147484086" r:id="rId426"/>
    <p:sldLayoutId id="2147484087" r:id="rId427"/>
    <p:sldLayoutId id="2147484088" r:id="rId428"/>
    <p:sldLayoutId id="2147484089" r:id="rId429"/>
    <p:sldLayoutId id="2147484090" r:id="rId430"/>
    <p:sldLayoutId id="2147484091" r:id="rId431"/>
    <p:sldLayoutId id="2147484092" r:id="rId432"/>
    <p:sldLayoutId id="2147484093" r:id="rId433"/>
    <p:sldLayoutId id="2147484094" r:id="rId434"/>
    <p:sldLayoutId id="2147484095" r:id="rId435"/>
    <p:sldLayoutId id="2147484096" r:id="rId436"/>
    <p:sldLayoutId id="2147484097" r:id="rId437"/>
    <p:sldLayoutId id="2147484098" r:id="rId438"/>
    <p:sldLayoutId id="2147484099" r:id="rId439"/>
    <p:sldLayoutId id="2147484100" r:id="rId440"/>
    <p:sldLayoutId id="2147484101" r:id="rId441"/>
    <p:sldLayoutId id="2147484102" r:id="rId442"/>
    <p:sldLayoutId id="2147484103" r:id="rId443"/>
    <p:sldLayoutId id="2147484104" r:id="rId444"/>
    <p:sldLayoutId id="2147484105" r:id="rId445"/>
    <p:sldLayoutId id="2147484106" r:id="rId446"/>
    <p:sldLayoutId id="2147484107" r:id="rId447"/>
    <p:sldLayoutId id="2147484108" r:id="rId448"/>
    <p:sldLayoutId id="2147484109" r:id="rId449"/>
    <p:sldLayoutId id="2147484110" r:id="rId450"/>
    <p:sldLayoutId id="2147484111" r:id="rId451"/>
    <p:sldLayoutId id="2147484112" r:id="rId452"/>
    <p:sldLayoutId id="2147484113" r:id="rId453"/>
    <p:sldLayoutId id="2147484114" r:id="rId454"/>
    <p:sldLayoutId id="2147484115" r:id="rId455"/>
    <p:sldLayoutId id="2147484116" r:id="rId456"/>
    <p:sldLayoutId id="2147484117" r:id="rId457"/>
    <p:sldLayoutId id="2147484118" r:id="rId458"/>
    <p:sldLayoutId id="2147484119" r:id="rId459"/>
    <p:sldLayoutId id="2147484120" r:id="rId460"/>
    <p:sldLayoutId id="2147484121" r:id="rId461"/>
    <p:sldLayoutId id="2147484122" r:id="rId462"/>
    <p:sldLayoutId id="2147484123" r:id="rId463"/>
    <p:sldLayoutId id="2147484124" r:id="rId464"/>
    <p:sldLayoutId id="2147484125" r:id="rId465"/>
    <p:sldLayoutId id="2147484126" r:id="rId466"/>
    <p:sldLayoutId id="2147484127" r:id="rId467"/>
    <p:sldLayoutId id="2147484128" r:id="rId468"/>
    <p:sldLayoutId id="2147484129" r:id="rId469"/>
    <p:sldLayoutId id="2147484130" r:id="rId470"/>
    <p:sldLayoutId id="2147484131" r:id="rId471"/>
    <p:sldLayoutId id="2147484132" r:id="rId472"/>
    <p:sldLayoutId id="2147484133" r:id="rId473"/>
    <p:sldLayoutId id="2147484134" r:id="rId474"/>
    <p:sldLayoutId id="2147484135" r:id="rId475"/>
    <p:sldLayoutId id="2147484136" r:id="rId476"/>
    <p:sldLayoutId id="2147484137" r:id="rId477"/>
    <p:sldLayoutId id="2147484138" r:id="rId478"/>
    <p:sldLayoutId id="2147484139" r:id="rId479"/>
    <p:sldLayoutId id="2147484140" r:id="rId480"/>
    <p:sldLayoutId id="2147484141" r:id="rId481"/>
    <p:sldLayoutId id="2147484142" r:id="rId482"/>
    <p:sldLayoutId id="2147484143" r:id="rId483"/>
    <p:sldLayoutId id="2147484144" r:id="rId484"/>
    <p:sldLayoutId id="2147484145" r:id="rId485"/>
    <p:sldLayoutId id="2147484146" r:id="rId486"/>
    <p:sldLayoutId id="2147484147" r:id="rId487"/>
    <p:sldLayoutId id="2147484148" r:id="rId488"/>
    <p:sldLayoutId id="2147484149" r:id="rId489"/>
    <p:sldLayoutId id="2147484150" r:id="rId490"/>
    <p:sldLayoutId id="2147484151" r:id="rId491"/>
    <p:sldLayoutId id="2147484152" r:id="rId492"/>
    <p:sldLayoutId id="2147484153" r:id="rId493"/>
    <p:sldLayoutId id="2147484154" r:id="rId494"/>
    <p:sldLayoutId id="2147484155" r:id="rId495"/>
    <p:sldLayoutId id="2147484156" r:id="rId496"/>
    <p:sldLayoutId id="2147484157" r:id="rId497"/>
    <p:sldLayoutId id="2147484158" r:id="rId498"/>
    <p:sldLayoutId id="2147484159" r:id="rId499"/>
    <p:sldLayoutId id="2147484160" r:id="rId500"/>
    <p:sldLayoutId id="2147484161" r:id="rId501"/>
    <p:sldLayoutId id="2147484162" r:id="rId502"/>
    <p:sldLayoutId id="2147484163" r:id="rId503"/>
    <p:sldLayoutId id="2147484164" r:id="rId504"/>
    <p:sldLayoutId id="2147484165" r:id="rId505"/>
    <p:sldLayoutId id="2147484166" r:id="rId506"/>
    <p:sldLayoutId id="2147484167" r:id="rId507"/>
    <p:sldLayoutId id="2147484168" r:id="rId508"/>
    <p:sldLayoutId id="2147484169" r:id="rId509"/>
    <p:sldLayoutId id="2147484170" r:id="rId510"/>
    <p:sldLayoutId id="2147484171" r:id="rId511"/>
    <p:sldLayoutId id="2147484172" r:id="rId512"/>
    <p:sldLayoutId id="2147484173" r:id="rId513"/>
    <p:sldLayoutId id="2147484174" r:id="rId514"/>
    <p:sldLayoutId id="2147484175" r:id="rId515"/>
    <p:sldLayoutId id="2147484176" r:id="rId516"/>
    <p:sldLayoutId id="2147484177" r:id="rId517"/>
    <p:sldLayoutId id="2147484178" r:id="rId518"/>
    <p:sldLayoutId id="2147484179" r:id="rId519"/>
    <p:sldLayoutId id="2147484180" r:id="rId520"/>
    <p:sldLayoutId id="2147484181" r:id="rId521"/>
    <p:sldLayoutId id="2147484182" r:id="rId522"/>
    <p:sldLayoutId id="2147484183" r:id="rId523"/>
    <p:sldLayoutId id="2147484184" r:id="rId524"/>
    <p:sldLayoutId id="2147484185" r:id="rId525"/>
    <p:sldLayoutId id="2147484186" r:id="rId526"/>
    <p:sldLayoutId id="2147484187" r:id="rId527"/>
    <p:sldLayoutId id="2147484188" r:id="rId528"/>
    <p:sldLayoutId id="2147484189" r:id="rId529"/>
    <p:sldLayoutId id="2147484190" r:id="rId530"/>
    <p:sldLayoutId id="2147484191" r:id="rId531"/>
    <p:sldLayoutId id="2147484192" r:id="rId532"/>
    <p:sldLayoutId id="2147484193" r:id="rId533"/>
    <p:sldLayoutId id="2147484194" r:id="rId534"/>
    <p:sldLayoutId id="2147484195" r:id="rId535"/>
    <p:sldLayoutId id="2147484196" r:id="rId536"/>
    <p:sldLayoutId id="2147484197" r:id="rId537"/>
    <p:sldLayoutId id="2147484198" r:id="rId538"/>
    <p:sldLayoutId id="2147484199" r:id="rId539"/>
    <p:sldLayoutId id="2147484200" r:id="rId540"/>
    <p:sldLayoutId id="2147484201" r:id="rId541"/>
    <p:sldLayoutId id="2147484202" r:id="rId542"/>
    <p:sldLayoutId id="2147484203" r:id="rId543"/>
    <p:sldLayoutId id="2147484204" r:id="rId544"/>
    <p:sldLayoutId id="2147484205" r:id="rId545"/>
    <p:sldLayoutId id="2147484206" r:id="rId546"/>
    <p:sldLayoutId id="2147484207" r:id="rId547"/>
    <p:sldLayoutId id="2147484208" r:id="rId548"/>
    <p:sldLayoutId id="2147484209" r:id="rId549"/>
    <p:sldLayoutId id="2147484210" r:id="rId550"/>
    <p:sldLayoutId id="2147484211" r:id="rId551"/>
    <p:sldLayoutId id="2147484212" r:id="rId552"/>
    <p:sldLayoutId id="2147484213" r:id="rId553"/>
    <p:sldLayoutId id="2147484214" r:id="rId554"/>
    <p:sldLayoutId id="2147484215" r:id="rId555"/>
    <p:sldLayoutId id="2147484216" r:id="rId556"/>
    <p:sldLayoutId id="2147484217" r:id="rId557"/>
    <p:sldLayoutId id="2147484218" r:id="rId558"/>
  </p:sldLayoutIdLst>
  <p:hf hdr="0" ftr="0" dt="0"/>
  <p:txStyles>
    <p:titleStyle>
      <a:lvl1pPr algn="l" defTabSz="914377" rtl="0" eaLnBrk="1" latinLnBrk="0" hangingPunct="1">
        <a:lnSpc>
          <a:spcPct val="90000"/>
        </a:lnSpc>
        <a:spcBef>
          <a:spcPct val="0"/>
        </a:spcBef>
        <a:buNone/>
        <a:defRPr sz="2600" b="1" kern="1200">
          <a:solidFill>
            <a:schemeClr val="accent1"/>
          </a:solidFill>
          <a:latin typeface="Lexend Deca" pitchFamily="2" charset="77"/>
          <a:ea typeface="+mj-ea"/>
          <a:cs typeface="+mj-cs"/>
        </a:defRPr>
      </a:lvl1pPr>
    </p:titleStyle>
    <p:bodyStyle>
      <a:lvl1pPr marL="0" indent="0" algn="l" defTabSz="914377" rtl="0" eaLnBrk="1" latinLnBrk="0" hangingPunct="1">
        <a:lnSpc>
          <a:spcPct val="100000"/>
        </a:lnSpc>
        <a:spcBef>
          <a:spcPts val="0"/>
        </a:spcBef>
        <a:spcAft>
          <a:spcPts val="1200"/>
        </a:spcAft>
        <a:buClr>
          <a:schemeClr val="accent1"/>
        </a:buClr>
        <a:buFont typeface="Arial" panose="020B0604020202020204" pitchFamily="34" charset="0"/>
        <a:buNone/>
        <a:defRPr sz="2800" kern="1200">
          <a:solidFill>
            <a:schemeClr val="accent2"/>
          </a:solidFill>
          <a:latin typeface="Lexend Deca" pitchFamily="2" charset="77"/>
          <a:ea typeface="+mn-ea"/>
          <a:cs typeface="+mn-cs"/>
        </a:defRPr>
      </a:lvl1pPr>
      <a:lvl2pPr marL="359991" indent="-228594" algn="l" defTabSz="914377" rtl="0" eaLnBrk="1" latinLnBrk="0" hangingPunct="1">
        <a:lnSpc>
          <a:spcPct val="100000"/>
        </a:lnSpc>
        <a:spcBef>
          <a:spcPts val="0"/>
        </a:spcBef>
        <a:spcAft>
          <a:spcPts val="1200"/>
        </a:spcAft>
        <a:buClr>
          <a:schemeClr val="accent1"/>
        </a:buClr>
        <a:buFont typeface="Arial" panose="020B0604020202020204" pitchFamily="34" charset="0"/>
        <a:buChar char="•"/>
        <a:defRPr sz="2200" kern="1200">
          <a:solidFill>
            <a:schemeClr val="accent2"/>
          </a:solidFill>
          <a:latin typeface="Lexend Deca" pitchFamily="2" charset="77"/>
          <a:ea typeface="+mn-ea"/>
          <a:cs typeface="+mn-cs"/>
        </a:defRPr>
      </a:lvl2pPr>
      <a:lvl3pPr marL="539987" indent="-228594" algn="l" defTabSz="914377" rtl="0" eaLnBrk="1" latinLnBrk="0" hangingPunct="1">
        <a:lnSpc>
          <a:spcPct val="100000"/>
        </a:lnSpc>
        <a:spcBef>
          <a:spcPts val="0"/>
        </a:spcBef>
        <a:spcAft>
          <a:spcPts val="1200"/>
        </a:spcAft>
        <a:buClr>
          <a:schemeClr val="accent1"/>
        </a:buClr>
        <a:buSzPct val="110000"/>
        <a:buFont typeface="Lato Thin" panose="020F0502020204030203" pitchFamily="34" charset="0"/>
        <a:buChar char="◦"/>
        <a:defRPr sz="2200" kern="1200">
          <a:solidFill>
            <a:schemeClr val="accent2"/>
          </a:solidFill>
          <a:latin typeface="Lexend Deca" pitchFamily="2" charset="77"/>
          <a:ea typeface="+mn-ea"/>
          <a:cs typeface="+mn-cs"/>
        </a:defRPr>
      </a:lvl3pPr>
      <a:lvl4pPr marL="719982" indent="-228594" algn="l" defTabSz="914377" rtl="0" eaLnBrk="1" latinLnBrk="0" hangingPunct="1">
        <a:lnSpc>
          <a:spcPct val="100000"/>
        </a:lnSpc>
        <a:spcBef>
          <a:spcPts val="0"/>
        </a:spcBef>
        <a:spcAft>
          <a:spcPts val="1200"/>
        </a:spcAft>
        <a:buClr>
          <a:schemeClr val="accent2"/>
        </a:buClr>
        <a:buFont typeface="Arial" panose="020B0604020202020204" pitchFamily="34" charset="0"/>
        <a:buChar char="•"/>
        <a:defRPr sz="2200" kern="1200">
          <a:solidFill>
            <a:schemeClr val="accent2"/>
          </a:solidFill>
          <a:latin typeface="Lexend Deca" pitchFamily="2" charset="77"/>
          <a:ea typeface="+mn-ea"/>
          <a:cs typeface="+mn-cs"/>
        </a:defRPr>
      </a:lvl4pPr>
      <a:lvl5pPr marL="899978" indent="-228594" algn="l" defTabSz="914377" rtl="0" eaLnBrk="1" latinLnBrk="0" hangingPunct="1">
        <a:lnSpc>
          <a:spcPct val="100000"/>
        </a:lnSpc>
        <a:spcBef>
          <a:spcPts val="0"/>
        </a:spcBef>
        <a:spcAft>
          <a:spcPts val="1200"/>
        </a:spcAft>
        <a:buClr>
          <a:schemeClr val="accent2"/>
        </a:buClr>
        <a:buFont typeface="Lato Thin" panose="020F0502020204030203" pitchFamily="34" charset="0"/>
        <a:buChar char="◦"/>
        <a:defRPr sz="2200" kern="1200">
          <a:solidFill>
            <a:schemeClr val="accent2"/>
          </a:solidFill>
          <a:latin typeface="Lexend Deca" pitchFamily="2"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11D129-FD05-60AE-77AC-01704BEA20FF}"/>
              </a:ext>
            </a:extLst>
          </p:cNvPr>
          <p:cNvSpPr>
            <a:spLocks noGrp="1"/>
          </p:cNvSpPr>
          <p:nvPr>
            <p:ph type="body" sz="quarter" idx="11"/>
          </p:nvPr>
        </p:nvSpPr>
        <p:spPr>
          <a:xfrm>
            <a:off x="431740" y="2112265"/>
            <a:ext cx="6398828" cy="2275476"/>
          </a:xfrm>
        </p:spPr>
        <p:txBody>
          <a:bodyPr/>
          <a:lstStyle/>
          <a:p>
            <a:r>
              <a:rPr lang="en-GB" sz="3600" kern="100" noProof="0" dirty="0"/>
              <a:t>Elevating Flooring Waste: Strategies for Reuse and High Value Recovery</a:t>
            </a:r>
            <a:endParaRPr lang="en-GB" sz="3600" kern="100" noProof="0" dirty="0">
              <a:latin typeface="Arial" panose="020B0604020202020204" pitchFamily="34" charset="0"/>
              <a:ea typeface="Aptos" panose="020B0004020202020204" pitchFamily="34" charset="0"/>
            </a:endParaRPr>
          </a:p>
          <a:p>
            <a:endParaRPr lang="en-GB" noProof="0" dirty="0"/>
          </a:p>
        </p:txBody>
      </p:sp>
      <p:sp>
        <p:nvSpPr>
          <p:cNvPr id="3" name="Text Placeholder 2">
            <a:extLst>
              <a:ext uri="{FF2B5EF4-FFF2-40B4-BE49-F238E27FC236}">
                <a16:creationId xmlns:a16="http://schemas.microsoft.com/office/drawing/2014/main" id="{A63CBC84-B8C1-3B7F-44CE-0E959855A0E8}"/>
              </a:ext>
            </a:extLst>
          </p:cNvPr>
          <p:cNvSpPr>
            <a:spLocks noGrp="1"/>
          </p:cNvSpPr>
          <p:nvPr>
            <p:ph type="body" sz="quarter" idx="12"/>
          </p:nvPr>
        </p:nvSpPr>
        <p:spPr>
          <a:xfrm>
            <a:off x="431740" y="5238777"/>
            <a:ext cx="5392988" cy="1169058"/>
          </a:xfrm>
        </p:spPr>
        <p:txBody>
          <a:bodyPr>
            <a:normAutofit/>
          </a:bodyPr>
          <a:lstStyle/>
          <a:p>
            <a:r>
              <a:rPr lang="en-GB" b="1" noProof="0" dirty="0"/>
              <a:t>Chris Griffin </a:t>
            </a:r>
          </a:p>
          <a:p>
            <a:r>
              <a:rPr lang="en-GB" b="1" noProof="0" dirty="0"/>
              <a:t>Head of Commercial Development</a:t>
            </a:r>
          </a:p>
          <a:p>
            <a:endParaRPr lang="en-GB" noProof="0" dirty="0"/>
          </a:p>
        </p:txBody>
      </p:sp>
      <p:pic>
        <p:nvPicPr>
          <p:cNvPr id="11" name="Picture Placeholder 10" descr="Close-up of white round objects&#10;&#10;AI-generated content may be incorrect.">
            <a:extLst>
              <a:ext uri="{FF2B5EF4-FFF2-40B4-BE49-F238E27FC236}">
                <a16:creationId xmlns:a16="http://schemas.microsoft.com/office/drawing/2014/main" id="{0001343A-C35B-2994-12AD-BBF49F7E8BF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593" r="22593"/>
          <a:stretch>
            <a:fillRect/>
          </a:stretch>
        </p:blipFill>
        <p:spPr/>
      </p:pic>
    </p:spTree>
    <p:extLst>
      <p:ext uri="{BB962C8B-B14F-4D97-AF65-F5344CB8AC3E}">
        <p14:creationId xmlns:p14="http://schemas.microsoft.com/office/powerpoint/2010/main" val="307409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le of question marks&#10;&#10;AI-generated content may be incorrect.">
            <a:extLst>
              <a:ext uri="{FF2B5EF4-FFF2-40B4-BE49-F238E27FC236}">
                <a16:creationId xmlns:a16="http://schemas.microsoft.com/office/drawing/2014/main" id="{B8EE9E4D-1A23-E096-C27F-8EDDF216649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5398" r="5398"/>
          <a:stretch>
            <a:fillRect/>
          </a:stretch>
        </p:blipFill>
        <p:spPr/>
      </p:pic>
      <p:sp>
        <p:nvSpPr>
          <p:cNvPr id="4" name="Text Placeholder 3">
            <a:extLst>
              <a:ext uri="{FF2B5EF4-FFF2-40B4-BE49-F238E27FC236}">
                <a16:creationId xmlns:a16="http://schemas.microsoft.com/office/drawing/2014/main" id="{27CA6CBA-2C59-8FB5-173E-91F67A676BCF}"/>
              </a:ext>
            </a:extLst>
          </p:cNvPr>
          <p:cNvSpPr>
            <a:spLocks noGrp="1"/>
          </p:cNvSpPr>
          <p:nvPr>
            <p:ph type="body" sz="quarter" idx="13"/>
          </p:nvPr>
        </p:nvSpPr>
        <p:spPr/>
        <p:txBody>
          <a:bodyPr/>
          <a:lstStyle/>
          <a:p>
            <a:r>
              <a:rPr lang="en-GB" noProof="0" dirty="0"/>
              <a:t>Questions</a:t>
            </a:r>
          </a:p>
        </p:txBody>
      </p:sp>
    </p:spTree>
    <p:extLst>
      <p:ext uri="{BB962C8B-B14F-4D97-AF65-F5344CB8AC3E}">
        <p14:creationId xmlns:p14="http://schemas.microsoft.com/office/powerpoint/2010/main" val="3527519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CEF7C0-DAEE-C32B-5106-702A1C0C11B9}"/>
              </a:ext>
            </a:extLst>
          </p:cNvPr>
          <p:cNvSpPr>
            <a:spLocks noGrp="1"/>
          </p:cNvSpPr>
          <p:nvPr>
            <p:ph type="body" sz="quarter" idx="11"/>
          </p:nvPr>
        </p:nvSpPr>
        <p:spPr>
          <a:xfrm>
            <a:off x="431743" y="3778704"/>
            <a:ext cx="8906221" cy="1578301"/>
          </a:xfrm>
        </p:spPr>
        <p:txBody>
          <a:bodyPr/>
          <a:lstStyle/>
          <a:p>
            <a:r>
              <a:rPr lang="en-GB" dirty="0"/>
              <a:t>Thank You</a:t>
            </a:r>
          </a:p>
          <a:p>
            <a:r>
              <a:rPr lang="en-GB" sz="2800" b="0" dirty="0">
                <a:latin typeface="Lexend Deca ExtraLight" pitchFamily="2" charset="0"/>
              </a:rPr>
              <a:t>Chris Griffin </a:t>
            </a:r>
          </a:p>
          <a:p>
            <a:r>
              <a:rPr lang="en-GB" sz="2800" b="0" dirty="0">
                <a:latin typeface="Lexend Deca ExtraLight" pitchFamily="2" charset="0"/>
              </a:rPr>
              <a:t>Head of Commercial Collections</a:t>
            </a:r>
          </a:p>
        </p:txBody>
      </p:sp>
    </p:spTree>
    <p:extLst>
      <p:ext uri="{BB962C8B-B14F-4D97-AF65-F5344CB8AC3E}">
        <p14:creationId xmlns:p14="http://schemas.microsoft.com/office/powerpoint/2010/main" val="336823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0834E0-F492-2714-9F19-D2FBCC965C00}"/>
              </a:ext>
            </a:extLst>
          </p:cNvPr>
          <p:cNvSpPr>
            <a:spLocks noGrp="1"/>
          </p:cNvSpPr>
          <p:nvPr>
            <p:ph type="sldNum" sz="quarter" idx="12"/>
          </p:nvPr>
        </p:nvSpPr>
        <p:spPr/>
        <p:txBody>
          <a:bodyPr/>
          <a:lstStyle/>
          <a:p>
            <a:fld id="{E18DFD11-3BD1-F442-9271-8CCC1C37CFFF}" type="slidenum">
              <a:rPr lang="en-GB" noProof="0" smtClean="0"/>
              <a:t>2</a:t>
            </a:fld>
            <a:endParaRPr lang="en-GB" noProof="0" dirty="0"/>
          </a:p>
        </p:txBody>
      </p:sp>
      <p:sp>
        <p:nvSpPr>
          <p:cNvPr id="4" name="Text Placeholder 3">
            <a:extLst>
              <a:ext uri="{FF2B5EF4-FFF2-40B4-BE49-F238E27FC236}">
                <a16:creationId xmlns:a16="http://schemas.microsoft.com/office/drawing/2014/main" id="{8A6C60BA-D8AD-9B21-93D4-E73A4A6B70C6}"/>
              </a:ext>
            </a:extLst>
          </p:cNvPr>
          <p:cNvSpPr>
            <a:spLocks noGrp="1"/>
          </p:cNvSpPr>
          <p:nvPr>
            <p:ph type="body" sz="quarter" idx="13"/>
          </p:nvPr>
        </p:nvSpPr>
        <p:spPr/>
        <p:txBody>
          <a:bodyPr/>
          <a:lstStyle/>
          <a:p>
            <a:r>
              <a:rPr lang="en-GB" noProof="0" dirty="0"/>
              <a:t>Circularity Starts at Source</a:t>
            </a:r>
          </a:p>
          <a:p>
            <a:endParaRPr lang="en-GB" noProof="0" dirty="0"/>
          </a:p>
        </p:txBody>
      </p:sp>
      <p:sp>
        <p:nvSpPr>
          <p:cNvPr id="5" name="Text Placeholder 4">
            <a:extLst>
              <a:ext uri="{FF2B5EF4-FFF2-40B4-BE49-F238E27FC236}">
                <a16:creationId xmlns:a16="http://schemas.microsoft.com/office/drawing/2014/main" id="{F21D6287-81D2-90AD-611B-CEE1B5846E52}"/>
              </a:ext>
            </a:extLst>
          </p:cNvPr>
          <p:cNvSpPr>
            <a:spLocks noGrp="1"/>
          </p:cNvSpPr>
          <p:nvPr>
            <p:ph type="body" sz="quarter" idx="17"/>
          </p:nvPr>
        </p:nvSpPr>
        <p:spPr>
          <a:xfrm>
            <a:off x="434104" y="1644073"/>
            <a:ext cx="10954331" cy="4324294"/>
          </a:xfrm>
        </p:spPr>
        <p:txBody>
          <a:bodyPr/>
          <a:lstStyle/>
          <a:p>
            <a:r>
              <a:rPr lang="en-GB" noProof="0" dirty="0"/>
              <a:t>It’s not a technology problem</a:t>
            </a:r>
          </a:p>
          <a:p>
            <a:endParaRPr lang="en-GB" sz="900" noProof="0" dirty="0"/>
          </a:p>
          <a:p>
            <a:r>
              <a:rPr lang="en-GB" noProof="0" dirty="0"/>
              <a:t>	It is a material quality &amp; availability problem:</a:t>
            </a:r>
          </a:p>
          <a:p>
            <a:pPr marL="1299979" lvl="7" indent="-342900"/>
            <a:r>
              <a:rPr lang="en-GB" sz="1800" noProof="0" dirty="0"/>
              <a:t>Recycling lives or dies on input quality</a:t>
            </a:r>
          </a:p>
          <a:p>
            <a:pPr marL="1299979" lvl="7" indent="-342900"/>
            <a:r>
              <a:rPr lang="en-GB" sz="1800" noProof="0" dirty="0"/>
              <a:t>Input costs correcting for mixed &amp; dirty waste reduces incentives</a:t>
            </a:r>
          </a:p>
          <a:p>
            <a:pPr marL="1299979" lvl="7" indent="-342900"/>
            <a:r>
              <a:rPr lang="en-GB" sz="1800" noProof="0" dirty="0"/>
              <a:t>Lack of visible and committable feedstock hinders investment</a:t>
            </a:r>
          </a:p>
          <a:p>
            <a:endParaRPr lang="en-GB" noProof="0" dirty="0"/>
          </a:p>
          <a:p>
            <a:endParaRPr lang="en-GB" noProof="0" dirty="0"/>
          </a:p>
          <a:p>
            <a:pPr algn="ctr"/>
            <a:r>
              <a:rPr lang="en-GB" noProof="0" dirty="0"/>
              <a:t>Contamination destroys value faster than any other factor</a:t>
            </a:r>
          </a:p>
          <a:p>
            <a:endParaRPr lang="en-GB" noProof="0" dirty="0"/>
          </a:p>
        </p:txBody>
      </p:sp>
    </p:spTree>
    <p:extLst>
      <p:ext uri="{BB962C8B-B14F-4D97-AF65-F5344CB8AC3E}">
        <p14:creationId xmlns:p14="http://schemas.microsoft.com/office/powerpoint/2010/main" val="2978109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DB9ADC-AA11-38AD-7081-F33865391D82}"/>
              </a:ext>
            </a:extLst>
          </p:cNvPr>
          <p:cNvSpPr>
            <a:spLocks noGrp="1"/>
          </p:cNvSpPr>
          <p:nvPr>
            <p:ph type="sldNum" sz="quarter" idx="12"/>
          </p:nvPr>
        </p:nvSpPr>
        <p:spPr/>
        <p:txBody>
          <a:bodyPr/>
          <a:lstStyle/>
          <a:p>
            <a:fld id="{E18DFD11-3BD1-F442-9271-8CCC1C37CFFF}" type="slidenum">
              <a:rPr lang="en-US" smtClean="0"/>
              <a:t>3</a:t>
            </a:fld>
            <a:endParaRPr lang="en-US"/>
          </a:p>
        </p:txBody>
      </p:sp>
      <p:sp>
        <p:nvSpPr>
          <p:cNvPr id="4" name="Text Placeholder 3">
            <a:extLst>
              <a:ext uri="{FF2B5EF4-FFF2-40B4-BE49-F238E27FC236}">
                <a16:creationId xmlns:a16="http://schemas.microsoft.com/office/drawing/2014/main" id="{86FA26C3-FD7B-F2AE-4A41-F4604C9AE044}"/>
              </a:ext>
            </a:extLst>
          </p:cNvPr>
          <p:cNvSpPr>
            <a:spLocks noGrp="1"/>
          </p:cNvSpPr>
          <p:nvPr>
            <p:ph type="body" sz="quarter" idx="13"/>
          </p:nvPr>
        </p:nvSpPr>
        <p:spPr/>
        <p:txBody>
          <a:bodyPr/>
          <a:lstStyle/>
          <a:p>
            <a:r>
              <a:rPr lang="en-GB" dirty="0"/>
              <a:t>Where it Goes &amp; Why it Matters</a:t>
            </a:r>
          </a:p>
        </p:txBody>
      </p:sp>
      <p:sp>
        <p:nvSpPr>
          <p:cNvPr id="5" name="Text Placeholder 4">
            <a:extLst>
              <a:ext uri="{FF2B5EF4-FFF2-40B4-BE49-F238E27FC236}">
                <a16:creationId xmlns:a16="http://schemas.microsoft.com/office/drawing/2014/main" id="{F0AB9FE7-F6D0-84EC-F724-23F89A78AF7F}"/>
              </a:ext>
            </a:extLst>
          </p:cNvPr>
          <p:cNvSpPr>
            <a:spLocks noGrp="1"/>
          </p:cNvSpPr>
          <p:nvPr>
            <p:ph type="body" sz="quarter" idx="17"/>
          </p:nvPr>
        </p:nvSpPr>
        <p:spPr>
          <a:xfrm>
            <a:off x="434104" y="1625599"/>
            <a:ext cx="11420737" cy="4342767"/>
          </a:xfrm>
        </p:spPr>
        <p:txBody>
          <a:bodyPr/>
          <a:lstStyle/>
          <a:p>
            <a:pPr marL="342900" lvl="0" indent="-342900">
              <a:buFont typeface="Arial" panose="020B0604020202020204" pitchFamily="34" charset="0"/>
              <a:buChar char="•"/>
            </a:pPr>
            <a:r>
              <a:rPr lang="en-US" dirty="0"/>
              <a:t>400kmt to 500kmt is produced annually in the UK</a:t>
            </a:r>
            <a:endParaRPr lang="en-GB" dirty="0"/>
          </a:p>
          <a:p>
            <a:pPr marL="702874" lvl="4" indent="-342900">
              <a:buFont typeface="Arial" panose="020B0604020202020204" pitchFamily="34" charset="0"/>
              <a:buChar char="•"/>
            </a:pPr>
            <a:r>
              <a:rPr lang="en-US" sz="1800" dirty="0"/>
              <a:t>Mixed fibres, backings, adhesives</a:t>
            </a:r>
          </a:p>
          <a:p>
            <a:pPr marL="702874" lvl="4" indent="-342900">
              <a:buFont typeface="Arial" panose="020B0604020202020204" pitchFamily="34" charset="0"/>
              <a:buChar char="•"/>
            </a:pPr>
            <a:r>
              <a:rPr lang="en-US" sz="1800" dirty="0"/>
              <a:t>Hard to quantify if coded as Bulky Household Waste</a:t>
            </a:r>
            <a:endParaRPr lang="en-GB" sz="1800" dirty="0"/>
          </a:p>
          <a:p>
            <a:pPr marL="342900" lvl="0" indent="-342900">
              <a:buFont typeface="Arial" panose="020B0604020202020204" pitchFamily="34" charset="0"/>
              <a:buChar char="•"/>
            </a:pPr>
            <a:endParaRPr lang="en-US" dirty="0"/>
          </a:p>
          <a:p>
            <a:pPr marL="342900" lvl="0" indent="-342900">
              <a:buFont typeface="Arial" panose="020B0604020202020204" pitchFamily="34" charset="0"/>
              <a:buChar char="•"/>
            </a:pPr>
            <a:r>
              <a:rPr lang="en-US" dirty="0"/>
              <a:t>Historically: landfill, EfW, some equine surfaces</a:t>
            </a:r>
          </a:p>
          <a:p>
            <a:pPr marL="702874" lvl="4" indent="-342900">
              <a:buFont typeface="Arial" panose="020B0604020202020204" pitchFamily="34" charset="0"/>
              <a:buChar char="•"/>
            </a:pPr>
            <a:r>
              <a:rPr lang="en-US" sz="1800" dirty="0"/>
              <a:t>Risks: Landfill tax increases, ETS, POPs</a:t>
            </a:r>
          </a:p>
          <a:p>
            <a:pPr marL="702874" lvl="4" indent="-342900">
              <a:buFont typeface="Arial" panose="020B0604020202020204" pitchFamily="34" charset="0"/>
              <a:buChar char="•"/>
            </a:pPr>
            <a:endParaRPr lang="en-US" dirty="0"/>
          </a:p>
          <a:p>
            <a:pPr marL="702874" lvl="4" indent="-342900">
              <a:buFont typeface="Arial" panose="020B0604020202020204" pitchFamily="34" charset="0"/>
              <a:buChar char="•"/>
            </a:pPr>
            <a:endParaRPr lang="en-US" dirty="0"/>
          </a:p>
          <a:p>
            <a:pPr lvl="4" indent="0">
              <a:buNone/>
            </a:pPr>
            <a:endParaRPr lang="en-US" dirty="0"/>
          </a:p>
          <a:p>
            <a:pPr lvl="0"/>
            <a:r>
              <a:rPr lang="en-US" dirty="0"/>
              <a:t>High carbon intensity</a:t>
            </a:r>
            <a:r>
              <a:rPr lang="en-GB" dirty="0"/>
              <a:t> </a:t>
            </a:r>
            <a:r>
              <a:rPr lang="en-GB" dirty="0">
                <a:solidFill>
                  <a:srgbClr val="002060"/>
                </a:solidFill>
              </a:rPr>
              <a:t>|</a:t>
            </a:r>
            <a:r>
              <a:rPr lang="en-GB" dirty="0"/>
              <a:t> </a:t>
            </a:r>
            <a:r>
              <a:rPr lang="en-US" dirty="0"/>
              <a:t>High embedded material value </a:t>
            </a:r>
            <a:r>
              <a:rPr lang="en-US" dirty="0">
                <a:solidFill>
                  <a:srgbClr val="002060"/>
                </a:solidFill>
              </a:rPr>
              <a:t>|</a:t>
            </a:r>
            <a:r>
              <a:rPr lang="en-US" dirty="0"/>
              <a:t> Low recovery under current system</a:t>
            </a:r>
            <a:endParaRPr lang="en-GB" dirty="0"/>
          </a:p>
          <a:p>
            <a:pPr lvl="4" indent="0">
              <a:buNone/>
            </a:pPr>
            <a:endParaRPr lang="en-US" dirty="0"/>
          </a:p>
          <a:p>
            <a:pPr marL="702874" lvl="4" indent="-342900">
              <a:buFont typeface="Arial" panose="020B0604020202020204" pitchFamily="34" charset="0"/>
              <a:buChar char="•"/>
            </a:pPr>
            <a:endParaRPr lang="en-GB" dirty="0"/>
          </a:p>
          <a:p>
            <a:endParaRPr lang="en-GB" dirty="0"/>
          </a:p>
        </p:txBody>
      </p:sp>
      <p:graphicFrame>
        <p:nvGraphicFramePr>
          <p:cNvPr id="8" name="Table 7">
            <a:extLst>
              <a:ext uri="{FF2B5EF4-FFF2-40B4-BE49-F238E27FC236}">
                <a16:creationId xmlns:a16="http://schemas.microsoft.com/office/drawing/2014/main" id="{4DD3FA85-6958-2C39-E991-F68340BF7AF2}"/>
              </a:ext>
            </a:extLst>
          </p:cNvPr>
          <p:cNvGraphicFramePr>
            <a:graphicFrameLocks noGrp="1"/>
          </p:cNvGraphicFramePr>
          <p:nvPr>
            <p:extLst>
              <p:ext uri="{D42A27DB-BD31-4B8C-83A1-F6EECF244321}">
                <p14:modId xmlns:p14="http://schemas.microsoft.com/office/powerpoint/2010/main" val="4008106785"/>
              </p:ext>
            </p:extLst>
          </p:nvPr>
        </p:nvGraphicFramePr>
        <p:xfrm>
          <a:off x="7285102" y="2180469"/>
          <a:ext cx="4216400" cy="1781175"/>
        </p:xfrm>
        <a:graphic>
          <a:graphicData uri="http://schemas.openxmlformats.org/drawingml/2006/table">
            <a:tbl>
              <a:tblPr/>
              <a:tblGrid>
                <a:gridCol w="1549400">
                  <a:extLst>
                    <a:ext uri="{9D8B030D-6E8A-4147-A177-3AD203B41FA5}">
                      <a16:colId xmlns:a16="http://schemas.microsoft.com/office/drawing/2014/main" val="2121257280"/>
                    </a:ext>
                  </a:extLst>
                </a:gridCol>
                <a:gridCol w="1371600">
                  <a:extLst>
                    <a:ext uri="{9D8B030D-6E8A-4147-A177-3AD203B41FA5}">
                      <a16:colId xmlns:a16="http://schemas.microsoft.com/office/drawing/2014/main" val="2149092476"/>
                    </a:ext>
                  </a:extLst>
                </a:gridCol>
                <a:gridCol w="1295400">
                  <a:extLst>
                    <a:ext uri="{9D8B030D-6E8A-4147-A177-3AD203B41FA5}">
                      <a16:colId xmlns:a16="http://schemas.microsoft.com/office/drawing/2014/main" val="3754456090"/>
                    </a:ext>
                  </a:extLst>
                </a:gridCol>
              </a:tblGrid>
              <a:tr h="409575">
                <a:tc>
                  <a:txBody>
                    <a:bodyPr/>
                    <a:lstStyle/>
                    <a:p>
                      <a:pPr algn="l" fontAlgn="ctr">
                        <a:buNone/>
                      </a:pPr>
                      <a:r>
                        <a:rPr lang="en-US" sz="1200" b="0" i="0" u="none" strike="noStrike">
                          <a:solidFill>
                            <a:srgbClr val="FFFFFF"/>
                          </a:solidFill>
                          <a:effectLst/>
                          <a:latin typeface="Lexend Deca" pitchFamily="2" charset="0"/>
                        </a:rPr>
                        <a:t>Material State</a:t>
                      </a:r>
                      <a:endParaRPr lang="en-GB" sz="1200" b="0" i="0" u="none" strike="noStrike">
                        <a:solidFill>
                          <a:srgbClr val="FFFFFF"/>
                        </a:solidFill>
                        <a:effectLst/>
                        <a:latin typeface="Lexend Deca" pitchFamily="2"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5E8E79"/>
                    </a:solidFill>
                  </a:tcPr>
                </a:tc>
                <a:tc>
                  <a:txBody>
                    <a:bodyPr/>
                    <a:lstStyle/>
                    <a:p>
                      <a:pPr algn="l" fontAlgn="ctr">
                        <a:buNone/>
                      </a:pPr>
                      <a:r>
                        <a:rPr lang="en-US" sz="1200" b="0" i="0" u="none" strike="noStrike">
                          <a:solidFill>
                            <a:srgbClr val="FFFFFF"/>
                          </a:solidFill>
                          <a:effectLst/>
                          <a:latin typeface="Lexend Deca" pitchFamily="2" charset="0"/>
                        </a:rPr>
                        <a:t>Outcome</a:t>
                      </a:r>
                      <a:endParaRPr lang="en-GB" sz="1200" b="0" i="0" u="none" strike="noStrike">
                        <a:solidFill>
                          <a:srgbClr val="FFFFFF"/>
                        </a:solidFill>
                        <a:effectLst/>
                        <a:latin typeface="Lexend Deca" pitchFamily="2"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5E8E79"/>
                    </a:solidFill>
                  </a:tcPr>
                </a:tc>
                <a:tc>
                  <a:txBody>
                    <a:bodyPr/>
                    <a:lstStyle/>
                    <a:p>
                      <a:pPr algn="l" fontAlgn="ctr">
                        <a:buNone/>
                      </a:pPr>
                      <a:r>
                        <a:rPr lang="en-US" sz="1200" b="0" i="0" u="none" strike="noStrike">
                          <a:solidFill>
                            <a:srgbClr val="FFFFFF"/>
                          </a:solidFill>
                          <a:effectLst/>
                          <a:latin typeface="Lexend Deca" pitchFamily="2" charset="0"/>
                        </a:rPr>
                        <a:t>Value</a:t>
                      </a:r>
                      <a:endParaRPr lang="en-GB" sz="1200" b="0" i="0" u="none" strike="noStrike">
                        <a:solidFill>
                          <a:srgbClr val="FFFFFF"/>
                        </a:solidFill>
                        <a:effectLst/>
                        <a:latin typeface="Lexend Deca" pitchFamily="2"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5E8E79"/>
                    </a:solidFill>
                  </a:tcPr>
                </a:tc>
                <a:extLst>
                  <a:ext uri="{0D108BD9-81ED-4DB2-BD59-A6C34878D82A}">
                    <a16:rowId xmlns:a16="http://schemas.microsoft.com/office/drawing/2014/main" val="3890278796"/>
                  </a:ext>
                </a:extLst>
              </a:tr>
              <a:tr h="400050">
                <a:tc>
                  <a:txBody>
                    <a:bodyPr/>
                    <a:lstStyle/>
                    <a:p>
                      <a:pPr algn="l" fontAlgn="ctr">
                        <a:buNone/>
                      </a:pPr>
                      <a:r>
                        <a:rPr lang="en-US" sz="1200" b="0" i="0" u="none" strike="noStrike">
                          <a:solidFill>
                            <a:srgbClr val="000000"/>
                          </a:solidFill>
                          <a:effectLst/>
                          <a:latin typeface="Calibri" panose="020F0502020204030204" pitchFamily="34" charset="0"/>
                        </a:rPr>
                        <a:t>Segregated &amp; clean</a:t>
                      </a:r>
                      <a:endParaRPr lang="en-GB" sz="1200" b="0" i="0" u="none" strike="noStrike">
                        <a:solidFill>
                          <a:srgbClr val="000000"/>
                        </a:solidFill>
                        <a:effectLst/>
                        <a:latin typeface="Calibri" panose="020F0502020204030204" pitchFamily="34"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CAD6"/>
                    </a:solidFill>
                  </a:tcPr>
                </a:tc>
                <a:tc>
                  <a:txBody>
                    <a:bodyPr/>
                    <a:lstStyle/>
                    <a:p>
                      <a:pPr algn="l" fontAlgn="ctr">
                        <a:buNone/>
                      </a:pPr>
                      <a:r>
                        <a:rPr lang="en-US" sz="1200" b="0" i="0" u="none" strike="noStrike" dirty="0">
                          <a:solidFill>
                            <a:srgbClr val="000000"/>
                          </a:solidFill>
                          <a:effectLst/>
                          <a:latin typeface="Calibri" panose="020F0502020204030204" pitchFamily="34" charset="0"/>
                        </a:rPr>
                        <a:t>Closed-loop recycling</a:t>
                      </a:r>
                      <a:endParaRPr lang="en-GB" sz="1200" b="0" i="0" u="none" strike="noStrike" dirty="0">
                        <a:solidFill>
                          <a:srgbClr val="000000"/>
                        </a:solidFill>
                        <a:effectLst/>
                        <a:latin typeface="Calibri" panose="020F0502020204030204" pitchFamily="34"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CAD6"/>
                    </a:solidFill>
                  </a:tcPr>
                </a:tc>
                <a:tc>
                  <a:txBody>
                    <a:bodyPr/>
                    <a:lstStyle/>
                    <a:p>
                      <a:pPr algn="l" fontAlgn="ctr">
                        <a:buNone/>
                      </a:pPr>
                      <a:r>
                        <a:rPr lang="en-US" sz="1200" b="0" i="0" u="none" strike="noStrike">
                          <a:solidFill>
                            <a:srgbClr val="000000"/>
                          </a:solidFill>
                          <a:effectLst/>
                          <a:latin typeface="Calibri" panose="020F0502020204030204" pitchFamily="34" charset="0"/>
                        </a:rPr>
                        <a:t>HIGH</a:t>
                      </a:r>
                      <a:endParaRPr lang="en-GB" sz="1200" b="0" i="0" u="none" strike="noStrike">
                        <a:solidFill>
                          <a:srgbClr val="000000"/>
                        </a:solidFill>
                        <a:effectLst/>
                        <a:latin typeface="Calibri" panose="020F0502020204030204" pitchFamily="34"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CAD6"/>
                    </a:solidFill>
                  </a:tcPr>
                </a:tc>
                <a:extLst>
                  <a:ext uri="{0D108BD9-81ED-4DB2-BD59-A6C34878D82A}">
                    <a16:rowId xmlns:a16="http://schemas.microsoft.com/office/drawing/2014/main" val="743030473"/>
                  </a:ext>
                </a:extLst>
              </a:tr>
              <a:tr h="457200">
                <a:tc>
                  <a:txBody>
                    <a:bodyPr/>
                    <a:lstStyle/>
                    <a:p>
                      <a:pPr algn="l" fontAlgn="ctr">
                        <a:buNone/>
                      </a:pPr>
                      <a:r>
                        <a:rPr lang="en-US" sz="1200" b="0" i="0" u="none" strike="noStrike">
                          <a:solidFill>
                            <a:srgbClr val="000000"/>
                          </a:solidFill>
                          <a:effectLst/>
                          <a:latin typeface="Calibri" panose="020F0502020204030204" pitchFamily="34" charset="0"/>
                        </a:rPr>
                        <a:t>Partially mixed</a:t>
                      </a:r>
                      <a:endParaRPr lang="en-GB" sz="1200" b="0" i="0" u="none" strike="noStrike">
                        <a:solidFill>
                          <a:srgbClr val="000000"/>
                        </a:solidFill>
                        <a:effectLst/>
                        <a:latin typeface="Calibri" panose="020F0502020204030204" pitchFamily="34"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F5F0"/>
                    </a:solidFill>
                  </a:tcPr>
                </a:tc>
                <a:tc>
                  <a:txBody>
                    <a:bodyPr/>
                    <a:lstStyle/>
                    <a:p>
                      <a:pPr algn="l" fontAlgn="ctr">
                        <a:buNone/>
                      </a:pPr>
                      <a:r>
                        <a:rPr lang="en-US" sz="1200" b="0" i="0" u="none" strike="noStrike">
                          <a:solidFill>
                            <a:srgbClr val="000000"/>
                          </a:solidFill>
                          <a:effectLst/>
                          <a:latin typeface="Calibri" panose="020F0502020204030204" pitchFamily="34" charset="0"/>
                        </a:rPr>
                        <a:t>Downcycling</a:t>
                      </a:r>
                      <a:endParaRPr lang="en-GB" sz="1200" b="0" i="0" u="none" strike="noStrike">
                        <a:solidFill>
                          <a:srgbClr val="000000"/>
                        </a:solidFill>
                        <a:effectLst/>
                        <a:latin typeface="Calibri" panose="020F0502020204030204" pitchFamily="34"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F5F0"/>
                    </a:solidFill>
                  </a:tcPr>
                </a:tc>
                <a:tc>
                  <a:txBody>
                    <a:bodyPr/>
                    <a:lstStyle/>
                    <a:p>
                      <a:pPr algn="l" fontAlgn="ctr">
                        <a:buNone/>
                      </a:pPr>
                      <a:r>
                        <a:rPr lang="en-US" sz="1200" b="0" i="0" u="none" strike="noStrike">
                          <a:solidFill>
                            <a:srgbClr val="000000"/>
                          </a:solidFill>
                          <a:effectLst/>
                          <a:latin typeface="Calibri" panose="020F0502020204030204" pitchFamily="34" charset="0"/>
                        </a:rPr>
                        <a:t>MEDIUM</a:t>
                      </a:r>
                      <a:endParaRPr lang="en-GB" sz="1200" b="0" i="0" u="none" strike="noStrike">
                        <a:solidFill>
                          <a:srgbClr val="000000"/>
                        </a:solidFill>
                        <a:effectLst/>
                        <a:latin typeface="Calibri" panose="020F0502020204030204" pitchFamily="34"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F5F0"/>
                    </a:solidFill>
                  </a:tcPr>
                </a:tc>
                <a:extLst>
                  <a:ext uri="{0D108BD9-81ED-4DB2-BD59-A6C34878D82A}">
                    <a16:rowId xmlns:a16="http://schemas.microsoft.com/office/drawing/2014/main" val="1045874019"/>
                  </a:ext>
                </a:extLst>
              </a:tr>
              <a:tr h="514350">
                <a:tc>
                  <a:txBody>
                    <a:bodyPr/>
                    <a:lstStyle/>
                    <a:p>
                      <a:pPr algn="l" fontAlgn="ctr">
                        <a:buNone/>
                      </a:pPr>
                      <a:r>
                        <a:rPr lang="en-US" sz="1200" b="0" i="0" u="none" strike="noStrike">
                          <a:solidFill>
                            <a:srgbClr val="000000"/>
                          </a:solidFill>
                          <a:effectLst/>
                          <a:latin typeface="Calibri" panose="020F0502020204030204" pitchFamily="34" charset="0"/>
                        </a:rPr>
                        <a:t>Fully mixed &amp; dirty</a:t>
                      </a:r>
                      <a:endParaRPr lang="en-GB" sz="1200" b="0" i="0" u="none" strike="noStrike">
                        <a:solidFill>
                          <a:srgbClr val="000000"/>
                        </a:solidFill>
                        <a:effectLst/>
                        <a:latin typeface="Calibri" panose="020F0502020204030204" pitchFamily="34"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CAD6"/>
                    </a:solidFill>
                  </a:tcPr>
                </a:tc>
                <a:tc>
                  <a:txBody>
                    <a:bodyPr/>
                    <a:lstStyle/>
                    <a:p>
                      <a:pPr algn="l" fontAlgn="ctr">
                        <a:buNone/>
                      </a:pPr>
                      <a:r>
                        <a:rPr lang="en-US" sz="1200" b="0" i="0" u="none" strike="noStrike">
                          <a:solidFill>
                            <a:srgbClr val="000000"/>
                          </a:solidFill>
                          <a:effectLst/>
                          <a:latin typeface="Calibri" panose="020F0502020204030204" pitchFamily="34" charset="0"/>
                        </a:rPr>
                        <a:t>Energy recovery/landfill</a:t>
                      </a:r>
                      <a:endParaRPr lang="en-GB" sz="1200" b="0" i="0" u="none" strike="noStrike">
                        <a:solidFill>
                          <a:srgbClr val="000000"/>
                        </a:solidFill>
                        <a:effectLst/>
                        <a:latin typeface="Calibri" panose="020F0502020204030204" pitchFamily="34"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CAD6"/>
                    </a:solidFill>
                  </a:tcPr>
                </a:tc>
                <a:tc>
                  <a:txBody>
                    <a:bodyPr/>
                    <a:lstStyle/>
                    <a:p>
                      <a:pPr algn="l" fontAlgn="ctr">
                        <a:buNone/>
                      </a:pPr>
                      <a:r>
                        <a:rPr lang="en-US" sz="1200" b="0" i="0" u="none" strike="noStrike" dirty="0">
                          <a:solidFill>
                            <a:srgbClr val="000000"/>
                          </a:solidFill>
                          <a:effectLst/>
                          <a:latin typeface="Calibri" panose="020F0502020204030204" pitchFamily="34" charset="0"/>
                        </a:rPr>
                        <a:t>LOW</a:t>
                      </a:r>
                      <a:endParaRPr lang="en-GB" sz="1200" b="0" i="0" u="none" strike="noStrike" dirty="0">
                        <a:solidFill>
                          <a:srgbClr val="000000"/>
                        </a:solidFill>
                        <a:effectLst/>
                        <a:latin typeface="Calibri" panose="020F0502020204030204" pitchFamily="34" charset="0"/>
                      </a:endParaRPr>
                    </a:p>
                  </a:txBody>
                  <a:tcPr marL="857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CAD6"/>
                    </a:solidFill>
                  </a:tcPr>
                </a:tc>
                <a:extLst>
                  <a:ext uri="{0D108BD9-81ED-4DB2-BD59-A6C34878D82A}">
                    <a16:rowId xmlns:a16="http://schemas.microsoft.com/office/drawing/2014/main" val="4076301189"/>
                  </a:ext>
                </a:extLst>
              </a:tr>
            </a:tbl>
          </a:graphicData>
        </a:graphic>
      </p:graphicFrame>
    </p:spTree>
    <p:extLst>
      <p:ext uri="{BB962C8B-B14F-4D97-AF65-F5344CB8AC3E}">
        <p14:creationId xmlns:p14="http://schemas.microsoft.com/office/powerpoint/2010/main" val="1637697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CBB0F2C-D6F3-3CA2-D875-3B9A1539E426}"/>
              </a:ext>
            </a:extLst>
          </p:cNvPr>
          <p:cNvSpPr>
            <a:spLocks noGrp="1"/>
          </p:cNvSpPr>
          <p:nvPr>
            <p:ph type="sldNum" sz="quarter" idx="12"/>
          </p:nvPr>
        </p:nvSpPr>
        <p:spPr/>
        <p:txBody>
          <a:bodyPr/>
          <a:lstStyle/>
          <a:p>
            <a:fld id="{E18DFD11-3BD1-F442-9271-8CCC1C37CFFF}" type="slidenum">
              <a:rPr lang="en-GB" noProof="0" smtClean="0"/>
              <a:t>4</a:t>
            </a:fld>
            <a:endParaRPr lang="en-GB" noProof="0" dirty="0"/>
          </a:p>
        </p:txBody>
      </p:sp>
      <p:sp>
        <p:nvSpPr>
          <p:cNvPr id="4" name="Text Placeholder 3">
            <a:extLst>
              <a:ext uri="{FF2B5EF4-FFF2-40B4-BE49-F238E27FC236}">
                <a16:creationId xmlns:a16="http://schemas.microsoft.com/office/drawing/2014/main" id="{827ED283-F70D-4B0D-CF2E-3671658B7A8C}"/>
              </a:ext>
            </a:extLst>
          </p:cNvPr>
          <p:cNvSpPr>
            <a:spLocks noGrp="1"/>
          </p:cNvSpPr>
          <p:nvPr>
            <p:ph type="body" sz="quarter" idx="13"/>
          </p:nvPr>
        </p:nvSpPr>
        <p:spPr/>
        <p:txBody>
          <a:bodyPr/>
          <a:lstStyle/>
          <a:p>
            <a:r>
              <a:rPr lang="en-GB" noProof="0" dirty="0"/>
              <a:t>Source Segregation: The Critical Control Point</a:t>
            </a:r>
          </a:p>
        </p:txBody>
      </p:sp>
      <p:sp>
        <p:nvSpPr>
          <p:cNvPr id="6" name="Text Placeholder 5">
            <a:extLst>
              <a:ext uri="{FF2B5EF4-FFF2-40B4-BE49-F238E27FC236}">
                <a16:creationId xmlns:a16="http://schemas.microsoft.com/office/drawing/2014/main" id="{9885D687-33DD-D866-6042-CFDAF955396F}"/>
              </a:ext>
            </a:extLst>
          </p:cNvPr>
          <p:cNvSpPr>
            <a:spLocks noGrp="1"/>
          </p:cNvSpPr>
          <p:nvPr>
            <p:ph type="body" sz="quarter" idx="15"/>
          </p:nvPr>
        </p:nvSpPr>
        <p:spPr>
          <a:xfrm>
            <a:off x="434100" y="1930400"/>
            <a:ext cx="6317681" cy="4040390"/>
          </a:xfrm>
        </p:spPr>
        <p:txBody>
          <a:bodyPr/>
          <a:lstStyle/>
          <a:p>
            <a:pPr marL="342900" lvl="0" indent="-342900">
              <a:buFont typeface="Arial" panose="020B0604020202020204" pitchFamily="34" charset="0"/>
              <a:buChar char="•"/>
            </a:pPr>
            <a:r>
              <a:rPr lang="en-GB" sz="2000" noProof="0" dirty="0">
                <a:solidFill>
                  <a:srgbClr val="002060"/>
                </a:solidFill>
              </a:rPr>
              <a:t>First and most important step in waste management</a:t>
            </a:r>
          </a:p>
          <a:p>
            <a:pPr marL="342900" lvl="0" indent="-342900">
              <a:buFont typeface="Arial" panose="020B0604020202020204" pitchFamily="34" charset="0"/>
              <a:buChar char="•"/>
            </a:pPr>
            <a:r>
              <a:rPr lang="en-GB" sz="2000" noProof="0" dirty="0">
                <a:solidFill>
                  <a:srgbClr val="002060"/>
                </a:solidFill>
              </a:rPr>
              <a:t>Enables reuse, recycling and recovery pathways</a:t>
            </a:r>
          </a:p>
          <a:p>
            <a:pPr marL="342900" indent="-342900">
              <a:buFont typeface="Arial" panose="020B0604020202020204" pitchFamily="34" charset="0"/>
              <a:buChar char="•"/>
            </a:pPr>
            <a:r>
              <a:rPr lang="en-GB" sz="2000" noProof="0" dirty="0">
                <a:solidFill>
                  <a:srgbClr val="002060"/>
                </a:solidFill>
              </a:rPr>
              <a:t>Prevents irreversible contamination</a:t>
            </a:r>
          </a:p>
          <a:p>
            <a:pPr marL="342900" indent="-342900">
              <a:buFont typeface="Arial" panose="020B0604020202020204" pitchFamily="34" charset="0"/>
              <a:buChar char="•"/>
            </a:pPr>
            <a:endParaRPr lang="en-GB" noProof="0" dirty="0">
              <a:solidFill>
                <a:srgbClr val="002060"/>
              </a:solidFill>
            </a:endParaRPr>
          </a:p>
          <a:p>
            <a:pPr marL="342900" indent="-342900">
              <a:buFont typeface="Arial" panose="020B0604020202020204" pitchFamily="34" charset="0"/>
              <a:buChar char="•"/>
            </a:pPr>
            <a:endParaRPr lang="en-GB" noProof="0" dirty="0">
              <a:solidFill>
                <a:srgbClr val="002060"/>
              </a:solidFill>
            </a:endParaRPr>
          </a:p>
          <a:p>
            <a:pPr algn="ctr"/>
            <a:r>
              <a:rPr lang="en-GB" noProof="0" dirty="0"/>
              <a:t>It costs to recover quality once materials are mixed</a:t>
            </a:r>
            <a:endParaRPr lang="en-GB" noProof="0" dirty="0">
              <a:solidFill>
                <a:srgbClr val="002060"/>
              </a:solidFill>
            </a:endParaRPr>
          </a:p>
        </p:txBody>
      </p:sp>
      <p:pic>
        <p:nvPicPr>
          <p:cNvPr id="12" name="Picture Placeholder 11" descr="A group of bags from a ceiling&#10;&#10;AI-generated content may be incorrect.">
            <a:extLst>
              <a:ext uri="{FF2B5EF4-FFF2-40B4-BE49-F238E27FC236}">
                <a16:creationId xmlns:a16="http://schemas.microsoft.com/office/drawing/2014/main" id="{3FE477B2-2624-6A0E-F24D-0BE80CFB2D3F}"/>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3125" r="23125"/>
          <a:stretch>
            <a:fillRect/>
          </a:stretch>
        </p:blipFill>
        <p:spPr>
          <a:xfrm>
            <a:off x="7476175" y="1535398"/>
            <a:ext cx="4378666" cy="4378666"/>
          </a:xfrm>
        </p:spPr>
      </p:pic>
    </p:spTree>
    <p:extLst>
      <p:ext uri="{BB962C8B-B14F-4D97-AF65-F5344CB8AC3E}">
        <p14:creationId xmlns:p14="http://schemas.microsoft.com/office/powerpoint/2010/main" val="91333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B5733-5E09-A2A7-6879-835470EA6E84}"/>
            </a:ext>
          </a:extLst>
        </p:cNvPr>
        <p:cNvGrpSpPr/>
        <p:nvPr/>
      </p:nvGrpSpPr>
      <p:grpSpPr>
        <a:xfrm>
          <a:off x="0" y="0"/>
          <a:ext cx="0" cy="0"/>
          <a:chOff x="0" y="0"/>
          <a:chExt cx="0" cy="0"/>
        </a:xfrm>
      </p:grpSpPr>
      <p:pic>
        <p:nvPicPr>
          <p:cNvPr id="3076" name="Picture 4" descr="HMRC tax helpline | OurGateshead">
            <a:extLst>
              <a:ext uri="{FF2B5EF4-FFF2-40B4-BE49-F238E27FC236}">
                <a16:creationId xmlns:a16="http://schemas.microsoft.com/office/drawing/2014/main" id="{419E7FAB-4BC5-0210-3586-CABF0CF1A4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2287" y="2527979"/>
            <a:ext cx="3799729" cy="2862708"/>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11600C83-CFD3-0344-1257-0ED45927EC06}"/>
              </a:ext>
            </a:extLst>
          </p:cNvPr>
          <p:cNvSpPr>
            <a:spLocks noGrp="1"/>
          </p:cNvSpPr>
          <p:nvPr>
            <p:ph type="sldNum" sz="quarter" idx="12"/>
          </p:nvPr>
        </p:nvSpPr>
        <p:spPr/>
        <p:txBody>
          <a:bodyPr/>
          <a:lstStyle/>
          <a:p>
            <a:fld id="{E18DFD11-3BD1-F442-9271-8CCC1C37CFFF}" type="slidenum">
              <a:rPr lang="en-GB" noProof="0" smtClean="0"/>
              <a:t>5</a:t>
            </a:fld>
            <a:endParaRPr lang="en-GB" noProof="0" dirty="0"/>
          </a:p>
        </p:txBody>
      </p:sp>
      <p:sp>
        <p:nvSpPr>
          <p:cNvPr id="4" name="Text Placeholder 3">
            <a:extLst>
              <a:ext uri="{FF2B5EF4-FFF2-40B4-BE49-F238E27FC236}">
                <a16:creationId xmlns:a16="http://schemas.microsoft.com/office/drawing/2014/main" id="{52531576-99B8-975C-E144-47A00335DF15}"/>
              </a:ext>
            </a:extLst>
          </p:cNvPr>
          <p:cNvSpPr>
            <a:spLocks noGrp="1"/>
          </p:cNvSpPr>
          <p:nvPr>
            <p:ph type="body" sz="quarter" idx="13"/>
          </p:nvPr>
        </p:nvSpPr>
        <p:spPr/>
        <p:txBody>
          <a:bodyPr/>
          <a:lstStyle/>
          <a:p>
            <a:r>
              <a:rPr lang="en-GB" noProof="0" dirty="0"/>
              <a:t>Shifting Landscapes</a:t>
            </a:r>
          </a:p>
          <a:p>
            <a:endParaRPr lang="en-GB" noProof="0" dirty="0"/>
          </a:p>
        </p:txBody>
      </p:sp>
      <p:sp>
        <p:nvSpPr>
          <p:cNvPr id="5" name="Text Placeholder 4">
            <a:extLst>
              <a:ext uri="{FF2B5EF4-FFF2-40B4-BE49-F238E27FC236}">
                <a16:creationId xmlns:a16="http://schemas.microsoft.com/office/drawing/2014/main" id="{E10BDC59-EBD9-660A-774A-899ED767A96E}"/>
              </a:ext>
            </a:extLst>
          </p:cNvPr>
          <p:cNvSpPr>
            <a:spLocks noGrp="1"/>
          </p:cNvSpPr>
          <p:nvPr>
            <p:ph type="body" sz="quarter" idx="17"/>
          </p:nvPr>
        </p:nvSpPr>
        <p:spPr>
          <a:xfrm>
            <a:off x="434104" y="1411419"/>
            <a:ext cx="11096480" cy="4556948"/>
          </a:xfrm>
        </p:spPr>
        <p:txBody>
          <a:bodyPr/>
          <a:lstStyle/>
          <a:p>
            <a:r>
              <a:rPr lang="en-GB" sz="2400" noProof="0" dirty="0"/>
              <a:t>Legislation &amp; Taxation driving change</a:t>
            </a:r>
          </a:p>
          <a:p>
            <a:endParaRPr lang="en-GB" sz="900" noProof="0" dirty="0"/>
          </a:p>
        </p:txBody>
      </p:sp>
      <p:pic>
        <p:nvPicPr>
          <p:cNvPr id="3074" name="Picture 2" descr="What is Extended Producer Responsibility (EPR)? - Plasfilms">
            <a:extLst>
              <a:ext uri="{FF2B5EF4-FFF2-40B4-BE49-F238E27FC236}">
                <a16:creationId xmlns:a16="http://schemas.microsoft.com/office/drawing/2014/main" id="{D76F3EF9-65E8-3DCC-DEA4-C471F674BD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372" y="2207491"/>
            <a:ext cx="3503684" cy="350368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UNITED KINGDOM - Department for Energy Security and Net Zero | GlobalABC">
            <a:extLst>
              <a:ext uri="{FF2B5EF4-FFF2-40B4-BE49-F238E27FC236}">
                <a16:creationId xmlns:a16="http://schemas.microsoft.com/office/drawing/2014/main" id="{6021E359-D973-E70B-2B4E-462B5E75A1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819" y="2699083"/>
            <a:ext cx="4269680" cy="252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6427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9A6C9-1511-2FDF-F3FA-1FE6C24CFA3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BFA6A41-A265-6EA9-4F44-7DE7371F5031}"/>
              </a:ext>
            </a:extLst>
          </p:cNvPr>
          <p:cNvSpPr>
            <a:spLocks noGrp="1"/>
          </p:cNvSpPr>
          <p:nvPr>
            <p:ph type="sldNum" sz="quarter" idx="12"/>
          </p:nvPr>
        </p:nvSpPr>
        <p:spPr/>
        <p:txBody>
          <a:bodyPr/>
          <a:lstStyle/>
          <a:p>
            <a:fld id="{E18DFD11-3BD1-F442-9271-8CCC1C37CFFF}" type="slidenum">
              <a:rPr lang="en-GB" noProof="0" smtClean="0"/>
              <a:t>6</a:t>
            </a:fld>
            <a:endParaRPr lang="en-GB" noProof="0" dirty="0"/>
          </a:p>
        </p:txBody>
      </p:sp>
      <p:sp>
        <p:nvSpPr>
          <p:cNvPr id="4" name="Text Placeholder 3">
            <a:extLst>
              <a:ext uri="{FF2B5EF4-FFF2-40B4-BE49-F238E27FC236}">
                <a16:creationId xmlns:a16="http://schemas.microsoft.com/office/drawing/2014/main" id="{CA0D1203-363F-78AE-DE88-4442537C389B}"/>
              </a:ext>
            </a:extLst>
          </p:cNvPr>
          <p:cNvSpPr>
            <a:spLocks noGrp="1"/>
          </p:cNvSpPr>
          <p:nvPr>
            <p:ph type="body" sz="quarter" idx="13"/>
          </p:nvPr>
        </p:nvSpPr>
        <p:spPr/>
        <p:txBody>
          <a:bodyPr/>
          <a:lstStyle/>
          <a:p>
            <a:r>
              <a:rPr lang="en-GB" noProof="0" dirty="0"/>
              <a:t>Industry Leaders</a:t>
            </a:r>
          </a:p>
          <a:p>
            <a:endParaRPr lang="en-GB" noProof="0" dirty="0"/>
          </a:p>
        </p:txBody>
      </p:sp>
      <p:sp>
        <p:nvSpPr>
          <p:cNvPr id="5" name="Text Placeholder 4">
            <a:extLst>
              <a:ext uri="{FF2B5EF4-FFF2-40B4-BE49-F238E27FC236}">
                <a16:creationId xmlns:a16="http://schemas.microsoft.com/office/drawing/2014/main" id="{D714425B-5DC8-C0DE-3416-AEBCF8D94B33}"/>
              </a:ext>
            </a:extLst>
          </p:cNvPr>
          <p:cNvSpPr>
            <a:spLocks noGrp="1"/>
          </p:cNvSpPr>
          <p:nvPr>
            <p:ph type="body" sz="quarter" idx="17"/>
          </p:nvPr>
        </p:nvSpPr>
        <p:spPr>
          <a:xfrm>
            <a:off x="434104" y="1411419"/>
            <a:ext cx="11096480" cy="4556948"/>
          </a:xfrm>
        </p:spPr>
        <p:txBody>
          <a:bodyPr/>
          <a:lstStyle/>
          <a:p>
            <a:r>
              <a:rPr lang="en-GB" sz="2400" noProof="0" dirty="0"/>
              <a:t>The technology exists and is ready to scale</a:t>
            </a:r>
          </a:p>
          <a:p>
            <a:endParaRPr lang="en-GB" sz="900" noProof="0" dirty="0"/>
          </a:p>
          <a:p>
            <a:r>
              <a:rPr lang="en-GB" sz="1800" noProof="0" dirty="0"/>
              <a:t>Operators are building the value chain</a:t>
            </a:r>
          </a:p>
          <a:p>
            <a:pPr marL="1299979" lvl="7" indent="-342900"/>
            <a:r>
              <a:rPr lang="en-GB" sz="1800" noProof="0" dirty="0"/>
              <a:t>Reuse and recycling options exist and are being invested in</a:t>
            </a:r>
          </a:p>
          <a:p>
            <a:pPr marL="1299979" lvl="7" indent="-342900"/>
            <a:r>
              <a:rPr lang="en-GB" sz="1800" dirty="0"/>
              <a:t>The loop is starting to close back to remanufacture</a:t>
            </a:r>
            <a:endParaRPr lang="en-GB" sz="1800" noProof="0" dirty="0"/>
          </a:p>
          <a:p>
            <a:pPr marL="342900" lvl="3" indent="-342900"/>
            <a:r>
              <a:rPr lang="en-GB" sz="1800" noProof="0" dirty="0">
                <a:solidFill>
                  <a:schemeClr val="accent1"/>
                </a:solidFill>
              </a:rPr>
              <a:t>Source Segregation is critical to cost control and access to material</a:t>
            </a:r>
            <a:endParaRPr lang="en-GB" noProof="0" dirty="0"/>
          </a:p>
          <a:p>
            <a:pPr marL="1299979" lvl="7" indent="-342900"/>
            <a:r>
              <a:rPr lang="en-GB" sz="1800" noProof="0" dirty="0"/>
              <a:t>Recyclate can only be valorised above virgin polymers where input costs are minimised</a:t>
            </a:r>
          </a:p>
          <a:p>
            <a:pPr marL="1299979" lvl="7" indent="-342900"/>
            <a:r>
              <a:rPr lang="en-GB" sz="1800" dirty="0"/>
              <a:t>Reprocessors can only invest in capacity where feedstock is available</a:t>
            </a:r>
            <a:endParaRPr lang="en-GB" sz="1800" noProof="0" dirty="0"/>
          </a:p>
        </p:txBody>
      </p:sp>
    </p:spTree>
    <p:extLst>
      <p:ext uri="{BB962C8B-B14F-4D97-AF65-F5344CB8AC3E}">
        <p14:creationId xmlns:p14="http://schemas.microsoft.com/office/powerpoint/2010/main" val="3933691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3F790-A2AC-140F-3E1F-946BD555283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CF307A2-B08B-9BDD-A15D-CF5537006AEB}"/>
              </a:ext>
            </a:extLst>
          </p:cNvPr>
          <p:cNvSpPr>
            <a:spLocks noGrp="1"/>
          </p:cNvSpPr>
          <p:nvPr>
            <p:ph type="sldNum" sz="quarter" idx="12"/>
          </p:nvPr>
        </p:nvSpPr>
        <p:spPr/>
        <p:txBody>
          <a:bodyPr/>
          <a:lstStyle/>
          <a:p>
            <a:fld id="{E18DFD11-3BD1-F442-9271-8CCC1C37CFFF}" type="slidenum">
              <a:rPr lang="en-GB" noProof="0" smtClean="0"/>
              <a:t>7</a:t>
            </a:fld>
            <a:endParaRPr lang="en-GB" noProof="0" dirty="0"/>
          </a:p>
        </p:txBody>
      </p:sp>
      <p:sp>
        <p:nvSpPr>
          <p:cNvPr id="4" name="Text Placeholder 3">
            <a:extLst>
              <a:ext uri="{FF2B5EF4-FFF2-40B4-BE49-F238E27FC236}">
                <a16:creationId xmlns:a16="http://schemas.microsoft.com/office/drawing/2014/main" id="{E05A692F-A315-BAB2-AFD0-D36F84DD3232}"/>
              </a:ext>
            </a:extLst>
          </p:cNvPr>
          <p:cNvSpPr>
            <a:spLocks noGrp="1"/>
          </p:cNvSpPr>
          <p:nvPr>
            <p:ph type="body" sz="quarter" idx="13"/>
          </p:nvPr>
        </p:nvSpPr>
        <p:spPr/>
        <p:txBody>
          <a:bodyPr/>
          <a:lstStyle/>
          <a:p>
            <a:r>
              <a:rPr lang="en-GB" noProof="0" dirty="0"/>
              <a:t>Source Segregation: The Critical Control Point</a:t>
            </a:r>
          </a:p>
        </p:txBody>
      </p:sp>
      <p:sp>
        <p:nvSpPr>
          <p:cNvPr id="7" name="Text Placeholder 4">
            <a:extLst>
              <a:ext uri="{FF2B5EF4-FFF2-40B4-BE49-F238E27FC236}">
                <a16:creationId xmlns:a16="http://schemas.microsoft.com/office/drawing/2014/main" id="{748B5FC1-92C8-C035-A8D2-0A5DD60B147B}"/>
              </a:ext>
            </a:extLst>
          </p:cNvPr>
          <p:cNvSpPr txBox="1">
            <a:spLocks/>
          </p:cNvSpPr>
          <p:nvPr/>
        </p:nvSpPr>
        <p:spPr>
          <a:xfrm>
            <a:off x="434105" y="1411419"/>
            <a:ext cx="6428514" cy="4556948"/>
          </a:xfrm>
          <a:prstGeom prst="rect">
            <a:avLst/>
          </a:prstGeom>
        </p:spPr>
        <p:txBody>
          <a:bodyPr/>
          <a:lstStyle>
            <a:lvl1pPr marL="0" indent="0" algn="l" defTabSz="914377" rtl="0" eaLnBrk="1" latinLnBrk="0" hangingPunct="1">
              <a:lnSpc>
                <a:spcPct val="100000"/>
              </a:lnSpc>
              <a:spcBef>
                <a:spcPts val="0"/>
              </a:spcBef>
              <a:spcAft>
                <a:spcPts val="1200"/>
              </a:spcAft>
              <a:buClr>
                <a:schemeClr val="accent1"/>
              </a:buClr>
              <a:buFont typeface="Arial" panose="020B0604020202020204" pitchFamily="34" charset="0"/>
              <a:buNone/>
              <a:defRPr sz="2800" kern="1200">
                <a:solidFill>
                  <a:schemeClr val="accent2"/>
                </a:solidFill>
                <a:latin typeface="Lexend Deca" pitchFamily="2" charset="77"/>
                <a:ea typeface="+mn-ea"/>
                <a:cs typeface="+mn-cs"/>
              </a:defRPr>
            </a:lvl1pPr>
            <a:lvl2pPr marL="359991" indent="-228594" algn="l" defTabSz="914377" rtl="0" eaLnBrk="1" latinLnBrk="0" hangingPunct="1">
              <a:lnSpc>
                <a:spcPct val="100000"/>
              </a:lnSpc>
              <a:spcBef>
                <a:spcPts val="0"/>
              </a:spcBef>
              <a:spcAft>
                <a:spcPts val="1200"/>
              </a:spcAft>
              <a:buClr>
                <a:schemeClr val="accent1"/>
              </a:buClr>
              <a:buFont typeface="Arial" panose="020B0604020202020204" pitchFamily="34" charset="0"/>
              <a:buChar char="•"/>
              <a:defRPr sz="2200" kern="1200">
                <a:solidFill>
                  <a:schemeClr val="accent2"/>
                </a:solidFill>
                <a:latin typeface="Lexend Deca" pitchFamily="2" charset="77"/>
                <a:ea typeface="+mn-ea"/>
                <a:cs typeface="+mn-cs"/>
              </a:defRPr>
            </a:lvl2pPr>
            <a:lvl3pPr marL="539987" indent="-228594" algn="l" defTabSz="914377" rtl="0" eaLnBrk="1" latinLnBrk="0" hangingPunct="1">
              <a:lnSpc>
                <a:spcPct val="100000"/>
              </a:lnSpc>
              <a:spcBef>
                <a:spcPts val="0"/>
              </a:spcBef>
              <a:spcAft>
                <a:spcPts val="1200"/>
              </a:spcAft>
              <a:buClr>
                <a:schemeClr val="accent1"/>
              </a:buClr>
              <a:buSzPct val="110000"/>
              <a:buFont typeface="Lato Thin" panose="020F0502020204030203" pitchFamily="34" charset="0"/>
              <a:buChar char="◦"/>
              <a:defRPr sz="2200" kern="1200">
                <a:solidFill>
                  <a:schemeClr val="accent2"/>
                </a:solidFill>
                <a:latin typeface="Lexend Deca" pitchFamily="2" charset="77"/>
                <a:ea typeface="+mn-ea"/>
                <a:cs typeface="+mn-cs"/>
              </a:defRPr>
            </a:lvl3pPr>
            <a:lvl4pPr marL="719982" indent="-228594" algn="l" defTabSz="914377" rtl="0" eaLnBrk="1" latinLnBrk="0" hangingPunct="1">
              <a:lnSpc>
                <a:spcPct val="100000"/>
              </a:lnSpc>
              <a:spcBef>
                <a:spcPts val="0"/>
              </a:spcBef>
              <a:spcAft>
                <a:spcPts val="1200"/>
              </a:spcAft>
              <a:buClr>
                <a:schemeClr val="accent2"/>
              </a:buClr>
              <a:buFont typeface="Arial" panose="020B0604020202020204" pitchFamily="34" charset="0"/>
              <a:buChar char="•"/>
              <a:defRPr sz="2200" kern="1200">
                <a:solidFill>
                  <a:schemeClr val="accent2"/>
                </a:solidFill>
                <a:latin typeface="Lexend Deca" pitchFamily="2" charset="77"/>
                <a:ea typeface="+mn-ea"/>
                <a:cs typeface="+mn-cs"/>
              </a:defRPr>
            </a:lvl4pPr>
            <a:lvl5pPr marL="899978" indent="-228594" algn="l" defTabSz="914377" rtl="0" eaLnBrk="1" latinLnBrk="0" hangingPunct="1">
              <a:lnSpc>
                <a:spcPct val="100000"/>
              </a:lnSpc>
              <a:spcBef>
                <a:spcPts val="0"/>
              </a:spcBef>
              <a:spcAft>
                <a:spcPts val="1200"/>
              </a:spcAft>
              <a:buClr>
                <a:schemeClr val="accent2"/>
              </a:buClr>
              <a:buFont typeface="Lato Thin" panose="020F0502020204030203" pitchFamily="34" charset="0"/>
              <a:buChar char="◦"/>
              <a:defRPr sz="2200" kern="1200">
                <a:solidFill>
                  <a:schemeClr val="accent2"/>
                </a:solidFill>
                <a:latin typeface="Lexend Deca" pitchFamily="2"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solidFill>
                  <a:schemeClr val="accent1"/>
                </a:solidFill>
                <a:latin typeface="Lexend Deca Light" pitchFamily="2" charset="77"/>
              </a:rPr>
              <a:t>The technology exists and is ready to scale</a:t>
            </a:r>
          </a:p>
          <a:p>
            <a:endParaRPr lang="en-GB" sz="900" dirty="0"/>
          </a:p>
          <a:p>
            <a:pPr marL="342900" lvl="3" indent="-342900">
              <a:buNone/>
            </a:pPr>
            <a:r>
              <a:rPr lang="en-US" sz="1800" dirty="0">
                <a:solidFill>
                  <a:schemeClr val="accent1"/>
                </a:solidFill>
                <a:latin typeface="Lexend Deca Light" pitchFamily="2" charset="77"/>
              </a:rPr>
              <a:t>Circularity succeeds when systems start upstream</a:t>
            </a:r>
            <a:endParaRPr lang="en-GB" sz="1800" dirty="0">
              <a:solidFill>
                <a:schemeClr val="accent1"/>
              </a:solidFill>
              <a:latin typeface="Lexend Deca Light" pitchFamily="2" charset="77"/>
            </a:endParaRPr>
          </a:p>
          <a:p>
            <a:pPr marL="1299979" lvl="7" indent="-342900">
              <a:lnSpc>
                <a:spcPct val="100000"/>
              </a:lnSpc>
              <a:spcBef>
                <a:spcPts val="0"/>
              </a:spcBef>
              <a:spcAft>
                <a:spcPts val="1200"/>
              </a:spcAft>
              <a:buClr>
                <a:schemeClr val="accent1"/>
              </a:buClr>
            </a:pPr>
            <a:r>
              <a:rPr lang="en-GB" dirty="0">
                <a:solidFill>
                  <a:schemeClr val="accent2"/>
                </a:solidFill>
                <a:latin typeface="Lexend Deca Light" pitchFamily="2" charset="0"/>
              </a:rPr>
              <a:t>Systemic changes start with behaviour</a:t>
            </a:r>
          </a:p>
          <a:p>
            <a:pPr marL="1299979" lvl="7" indent="-342900">
              <a:lnSpc>
                <a:spcPct val="100000"/>
              </a:lnSpc>
              <a:spcBef>
                <a:spcPts val="0"/>
              </a:spcBef>
              <a:spcAft>
                <a:spcPts val="1200"/>
              </a:spcAft>
              <a:buClr>
                <a:schemeClr val="accent1"/>
              </a:buClr>
            </a:pPr>
            <a:r>
              <a:rPr lang="en-GB" dirty="0">
                <a:solidFill>
                  <a:schemeClr val="accent2"/>
                </a:solidFill>
                <a:latin typeface="Lexend Deca Light" pitchFamily="2" charset="0"/>
              </a:rPr>
              <a:t>Manufacturers need drop-in equivalent material for business continuity &amp; product quality</a:t>
            </a:r>
          </a:p>
        </p:txBody>
      </p:sp>
      <p:pic>
        <p:nvPicPr>
          <p:cNvPr id="24" name="Picture Placeholder 23" descr="A diagram of a diagram&#10;&#10;AI-generated content may be incorrect.">
            <a:extLst>
              <a:ext uri="{FF2B5EF4-FFF2-40B4-BE49-F238E27FC236}">
                <a16:creationId xmlns:a16="http://schemas.microsoft.com/office/drawing/2014/main" id="{426C114D-C45B-D821-BA6B-BA3D2F94042B}"/>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1476" r="11476"/>
          <a:stretch>
            <a:fillRect/>
          </a:stretch>
        </p:blipFill>
        <p:spPr>
          <a:xfrm>
            <a:off x="6862619" y="1411419"/>
            <a:ext cx="4824000" cy="4824000"/>
          </a:xfrm>
          <a:ln>
            <a:noFill/>
          </a:ln>
          <a:effectLst>
            <a:glow>
              <a:srgbClr val="5E8E79"/>
            </a:glow>
            <a:softEdge rad="0"/>
          </a:effectLst>
        </p:spPr>
      </p:pic>
    </p:spTree>
    <p:extLst>
      <p:ext uri="{BB962C8B-B14F-4D97-AF65-F5344CB8AC3E}">
        <p14:creationId xmlns:p14="http://schemas.microsoft.com/office/powerpoint/2010/main" val="2419377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51DC0-EEF5-92A1-5C07-18DF8ADE458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FFA10A-6D04-3838-7931-CCF3101AEFBE}"/>
              </a:ext>
            </a:extLst>
          </p:cNvPr>
          <p:cNvSpPr>
            <a:spLocks noGrp="1"/>
          </p:cNvSpPr>
          <p:nvPr>
            <p:ph type="sldNum" sz="quarter" idx="12"/>
          </p:nvPr>
        </p:nvSpPr>
        <p:spPr/>
        <p:txBody>
          <a:bodyPr/>
          <a:lstStyle/>
          <a:p>
            <a:fld id="{E18DFD11-3BD1-F442-9271-8CCC1C37CFFF}" type="slidenum">
              <a:rPr lang="en-US" smtClean="0"/>
              <a:t>8</a:t>
            </a:fld>
            <a:endParaRPr lang="en-US"/>
          </a:p>
        </p:txBody>
      </p:sp>
      <p:sp>
        <p:nvSpPr>
          <p:cNvPr id="4" name="Text Placeholder 3">
            <a:extLst>
              <a:ext uri="{FF2B5EF4-FFF2-40B4-BE49-F238E27FC236}">
                <a16:creationId xmlns:a16="http://schemas.microsoft.com/office/drawing/2014/main" id="{4B26E007-AECD-E95D-B6C5-02C18BB7F6D4}"/>
              </a:ext>
            </a:extLst>
          </p:cNvPr>
          <p:cNvSpPr>
            <a:spLocks noGrp="1"/>
          </p:cNvSpPr>
          <p:nvPr>
            <p:ph type="body" sz="quarter" idx="13"/>
          </p:nvPr>
        </p:nvSpPr>
        <p:spPr/>
        <p:txBody>
          <a:bodyPr/>
          <a:lstStyle/>
          <a:p>
            <a:r>
              <a:rPr lang="en-GB" dirty="0"/>
              <a:t>Take-Back Schemes: System Control</a:t>
            </a:r>
          </a:p>
        </p:txBody>
      </p:sp>
      <p:sp>
        <p:nvSpPr>
          <p:cNvPr id="5" name="Text Placeholder 4">
            <a:extLst>
              <a:ext uri="{FF2B5EF4-FFF2-40B4-BE49-F238E27FC236}">
                <a16:creationId xmlns:a16="http://schemas.microsoft.com/office/drawing/2014/main" id="{EB2A8A6E-5F57-12C2-494C-0E11FB599F64}"/>
              </a:ext>
            </a:extLst>
          </p:cNvPr>
          <p:cNvSpPr>
            <a:spLocks noGrp="1"/>
          </p:cNvSpPr>
          <p:nvPr>
            <p:ph type="body" sz="quarter" idx="17"/>
          </p:nvPr>
        </p:nvSpPr>
        <p:spPr>
          <a:xfrm>
            <a:off x="434104" y="1411419"/>
            <a:ext cx="7416805" cy="4556948"/>
          </a:xfrm>
        </p:spPr>
        <p:txBody>
          <a:bodyPr/>
          <a:lstStyle/>
          <a:p>
            <a:r>
              <a:rPr lang="en-US" dirty="0"/>
              <a:t>Advanced tech fails without upstream segregation</a:t>
            </a:r>
            <a:endParaRPr lang="en-GB" dirty="0"/>
          </a:p>
          <a:p>
            <a:pPr marL="342900" lvl="0" indent="-342900">
              <a:buFont typeface="Arial" panose="020B0604020202020204" pitchFamily="34" charset="0"/>
              <a:buChar char="•"/>
            </a:pPr>
            <a:endParaRPr lang="en-US" dirty="0"/>
          </a:p>
          <a:p>
            <a:pPr marL="342900" lvl="0" indent="-342900">
              <a:buFont typeface="Arial" panose="020B0604020202020204" pitchFamily="34" charset="0"/>
              <a:buChar char="•"/>
            </a:pPr>
            <a:r>
              <a:rPr lang="en-US" dirty="0"/>
              <a:t>Capital can’t linger indefinitely </a:t>
            </a:r>
          </a:p>
          <a:p>
            <a:pPr marL="702874" lvl="4" indent="-342900">
              <a:buFont typeface="Arial" panose="020B0604020202020204" pitchFamily="34" charset="0"/>
              <a:buChar char="•"/>
            </a:pPr>
            <a:r>
              <a:rPr lang="en-US" sz="1800" dirty="0"/>
              <a:t>Use it or lose it</a:t>
            </a:r>
            <a:endParaRPr lang="en-US" dirty="0"/>
          </a:p>
          <a:p>
            <a:pPr marL="342900" lvl="0" indent="-342900">
              <a:buFont typeface="Arial" panose="020B0604020202020204" pitchFamily="34" charset="0"/>
              <a:buChar char="•"/>
            </a:pPr>
            <a:r>
              <a:rPr lang="en-GB" dirty="0"/>
              <a:t>Take-back schemes are at the heart of the solution</a:t>
            </a:r>
          </a:p>
          <a:p>
            <a:pPr marL="702874" lvl="4" indent="-342900">
              <a:buFont typeface="Arial" panose="020B0604020202020204" pitchFamily="34" charset="0"/>
              <a:buChar char="•"/>
            </a:pPr>
            <a:r>
              <a:rPr lang="en-GB" sz="1800" dirty="0"/>
              <a:t>Controls the collection pathway</a:t>
            </a:r>
          </a:p>
          <a:p>
            <a:pPr marL="702874" lvl="4" indent="-342900">
              <a:buFont typeface="Arial" panose="020B0604020202020204" pitchFamily="34" charset="0"/>
              <a:buChar char="•"/>
            </a:pPr>
            <a:r>
              <a:rPr lang="en-GB" sz="1800" dirty="0"/>
              <a:t>Incentivises correct behaviour</a:t>
            </a:r>
          </a:p>
          <a:p>
            <a:pPr marL="702874" lvl="4" indent="-342900">
              <a:buFont typeface="Arial" panose="020B0604020202020204" pitchFamily="34" charset="0"/>
              <a:buChar char="•"/>
            </a:pPr>
            <a:r>
              <a:rPr lang="en-GB" sz="1800" dirty="0"/>
              <a:t>Builds reliability and consistency</a:t>
            </a:r>
          </a:p>
          <a:p>
            <a:pPr lvl="4" indent="0">
              <a:buNone/>
            </a:pPr>
            <a:endParaRPr lang="en-US" dirty="0"/>
          </a:p>
          <a:p>
            <a:pPr marL="702874" lvl="4" indent="-342900">
              <a:buFont typeface="Arial" panose="020B0604020202020204" pitchFamily="34" charset="0"/>
              <a:buChar char="•"/>
            </a:pPr>
            <a:endParaRPr lang="en-GB" dirty="0"/>
          </a:p>
          <a:p>
            <a:endParaRPr lang="en-GB" dirty="0"/>
          </a:p>
        </p:txBody>
      </p:sp>
      <p:sp>
        <p:nvSpPr>
          <p:cNvPr id="6" name="Text Placeholder 4">
            <a:extLst>
              <a:ext uri="{FF2B5EF4-FFF2-40B4-BE49-F238E27FC236}">
                <a16:creationId xmlns:a16="http://schemas.microsoft.com/office/drawing/2014/main" id="{F03A363E-42A8-485F-4E74-84A36BE05C1E}"/>
              </a:ext>
            </a:extLst>
          </p:cNvPr>
          <p:cNvSpPr txBox="1">
            <a:spLocks/>
          </p:cNvSpPr>
          <p:nvPr/>
        </p:nvSpPr>
        <p:spPr>
          <a:xfrm>
            <a:off x="5033824" y="3241964"/>
            <a:ext cx="6821017" cy="2179783"/>
          </a:xfrm>
          <a:prstGeom prst="rect">
            <a:avLst/>
          </a:prstGeom>
        </p:spPr>
        <p:txBody>
          <a:bodyPr vert="horz" lIns="0" tIns="0" rIns="0" bIns="0" rtlCol="0">
            <a:noAutofit/>
          </a:bodyPr>
          <a:lstStyle>
            <a:lvl1pPr marL="0" indent="0" algn="l" defTabSz="914377" rtl="0" eaLnBrk="1" latinLnBrk="0" hangingPunct="1">
              <a:lnSpc>
                <a:spcPct val="100000"/>
              </a:lnSpc>
              <a:spcBef>
                <a:spcPts val="0"/>
              </a:spcBef>
              <a:spcAft>
                <a:spcPts val="1200"/>
              </a:spcAft>
              <a:buClr>
                <a:schemeClr val="accent1"/>
              </a:buClr>
              <a:buFont typeface="Arial" panose="020B0604020202020204" pitchFamily="34" charset="0"/>
              <a:buNone/>
              <a:defRPr sz="2000" b="0" i="0" kern="1200">
                <a:solidFill>
                  <a:schemeClr val="accent1"/>
                </a:solidFill>
                <a:latin typeface="Lexend Deca Light" pitchFamily="2" charset="77"/>
                <a:ea typeface="+mn-ea"/>
                <a:cs typeface="+mn-cs"/>
              </a:defRPr>
            </a:lvl1pPr>
            <a:lvl2pPr marL="0" indent="0" algn="l" defTabSz="914377" rtl="0" eaLnBrk="1" latinLnBrk="0" hangingPunct="1">
              <a:lnSpc>
                <a:spcPts val="1800"/>
              </a:lnSpc>
              <a:spcBef>
                <a:spcPts val="0"/>
              </a:spcBef>
              <a:spcAft>
                <a:spcPts val="1200"/>
              </a:spcAft>
              <a:buClr>
                <a:schemeClr val="accent1"/>
              </a:buClr>
              <a:buFont typeface="Arial" panose="020B0604020202020204" pitchFamily="34" charset="0"/>
              <a:buNone/>
              <a:defRPr sz="1600" b="1" i="0" kern="1200">
                <a:solidFill>
                  <a:schemeClr val="accent1"/>
                </a:solidFill>
                <a:latin typeface="Lexend Deca" pitchFamily="2" charset="77"/>
                <a:ea typeface="+mn-ea"/>
                <a:cs typeface="+mn-cs"/>
              </a:defRPr>
            </a:lvl2pPr>
            <a:lvl3pPr marL="0" indent="0" algn="l" defTabSz="914377" rtl="0" eaLnBrk="1" latinLnBrk="0" hangingPunct="1">
              <a:lnSpc>
                <a:spcPts val="1800"/>
              </a:lnSpc>
              <a:spcBef>
                <a:spcPts val="0"/>
              </a:spcBef>
              <a:spcAft>
                <a:spcPts val="1200"/>
              </a:spcAft>
              <a:buClr>
                <a:schemeClr val="accent1"/>
              </a:buClr>
              <a:buSzPct val="110000"/>
              <a:buFont typeface="Lato Thin" panose="020F0502020204030203" pitchFamily="34" charset="0"/>
              <a:buNone/>
              <a:defRPr sz="1600" b="1" i="0" kern="1200">
                <a:solidFill>
                  <a:schemeClr val="accent2"/>
                </a:solidFill>
                <a:latin typeface="Lexend Deca" pitchFamily="2" charset="77"/>
                <a:ea typeface="+mn-ea"/>
                <a:cs typeface="+mn-cs"/>
              </a:defRPr>
            </a:lvl3pPr>
            <a:lvl4pPr marL="0" indent="0" algn="l" defTabSz="914377" rtl="0" eaLnBrk="1" latinLnBrk="0" hangingPunct="1">
              <a:lnSpc>
                <a:spcPct val="100000"/>
              </a:lnSpc>
              <a:spcBef>
                <a:spcPts val="0"/>
              </a:spcBef>
              <a:spcAft>
                <a:spcPts val="1200"/>
              </a:spcAft>
              <a:buClr>
                <a:schemeClr val="accent2"/>
              </a:buClr>
              <a:buFont typeface="Arial" panose="020B0604020202020204" pitchFamily="34" charset="0"/>
              <a:buNone/>
              <a:defRPr sz="1600" b="0" i="0" kern="1200">
                <a:solidFill>
                  <a:schemeClr val="accent2"/>
                </a:solidFill>
                <a:latin typeface="Lexend Deca Light" pitchFamily="2" charset="77"/>
                <a:ea typeface="+mn-ea"/>
                <a:cs typeface="+mn-cs"/>
              </a:defRPr>
            </a:lvl4pPr>
            <a:lvl5pPr marL="359974" indent="-251982" algn="l" defTabSz="914377" rtl="0" eaLnBrk="1" latinLnBrk="0" hangingPunct="1">
              <a:lnSpc>
                <a:spcPct val="100000"/>
              </a:lnSpc>
              <a:spcBef>
                <a:spcPts val="0"/>
              </a:spcBef>
              <a:spcAft>
                <a:spcPts val="1200"/>
              </a:spcAft>
              <a:buClr>
                <a:schemeClr val="accent1"/>
              </a:buClr>
              <a:buFont typeface="System Font Regular"/>
              <a:buChar char="●"/>
              <a:defRPr sz="1600" b="0" i="0" kern="1200">
                <a:solidFill>
                  <a:schemeClr val="accent2"/>
                </a:solidFill>
                <a:latin typeface="Lexend Deca Light" pitchFamily="2" charset="77"/>
                <a:ea typeface="+mn-ea"/>
                <a:cs typeface="+mn-cs"/>
              </a:defRPr>
            </a:lvl5pPr>
            <a:lvl6pPr marL="539960" indent="-251982" algn="l" defTabSz="914377" rtl="0" eaLnBrk="1" latinLnBrk="0" hangingPunct="1">
              <a:lnSpc>
                <a:spcPct val="100000"/>
              </a:lnSpc>
              <a:spcBef>
                <a:spcPts val="0"/>
              </a:spcBef>
              <a:spcAft>
                <a:spcPts val="1200"/>
              </a:spcAft>
              <a:buClr>
                <a:schemeClr val="accent1"/>
              </a:buClr>
              <a:buFont typeface="System Font Regular"/>
              <a:buChar char="○"/>
              <a:defRPr sz="1600" b="0" i="0" kern="1200">
                <a:solidFill>
                  <a:schemeClr val="accent2"/>
                </a:solidFill>
                <a:latin typeface="Lexend Deca Light" pitchFamily="2" charset="77"/>
                <a:ea typeface="+mn-ea"/>
                <a:cs typeface="+mn-cs"/>
              </a:defRPr>
            </a:lvl6pPr>
            <a:lvl7pPr marL="719947" indent="-251982" algn="l" defTabSz="914377" rtl="0" eaLnBrk="1" latinLnBrk="0" hangingPunct="1">
              <a:lnSpc>
                <a:spcPct val="100000"/>
              </a:lnSpc>
              <a:spcBef>
                <a:spcPts val="0"/>
              </a:spcBef>
              <a:spcAft>
                <a:spcPts val="1200"/>
              </a:spcAft>
              <a:buClr>
                <a:schemeClr val="accent2"/>
              </a:buClr>
              <a:buFont typeface="System Font Regular"/>
              <a:buChar char="●"/>
              <a:defRPr sz="1600" b="0" i="0" kern="1200">
                <a:solidFill>
                  <a:schemeClr val="accent2"/>
                </a:solidFill>
                <a:latin typeface="Lexend Deca Light" pitchFamily="2" charset="77"/>
                <a:ea typeface="+mn-ea"/>
                <a:cs typeface="+mn-cs"/>
              </a:defRPr>
            </a:lvl7pPr>
            <a:lvl8pPr marL="957079" indent="-285730" algn="l" defTabSz="914377" rtl="0" eaLnBrk="1" latinLnBrk="0" hangingPunct="1">
              <a:lnSpc>
                <a:spcPct val="100000"/>
              </a:lnSpc>
              <a:spcBef>
                <a:spcPts val="0"/>
              </a:spcBef>
              <a:spcAft>
                <a:spcPts val="1200"/>
              </a:spcAft>
              <a:buClr>
                <a:schemeClr val="accent1"/>
              </a:buClr>
              <a:buFont typeface="Arial" panose="020B0604020202020204" pitchFamily="34" charset="0"/>
              <a:buChar char="•"/>
              <a:defRPr sz="1600" kern="1200">
                <a:solidFill>
                  <a:schemeClr val="accent2"/>
                </a:solidFill>
                <a:latin typeface="Lexend Deca Light" pitchFamily="2" charset="0"/>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02874" lvl="4" indent="-342900">
              <a:buFont typeface="Arial" panose="020B0604020202020204" pitchFamily="34" charset="0"/>
              <a:buChar char="•"/>
            </a:pPr>
            <a:endParaRPr lang="en-GB" sz="1800" dirty="0"/>
          </a:p>
          <a:p>
            <a:pPr marL="702874" lvl="4" indent="-342900">
              <a:buFont typeface="Arial" panose="020B0604020202020204" pitchFamily="34" charset="0"/>
              <a:buChar char="•"/>
            </a:pPr>
            <a:r>
              <a:rPr lang="en-GB" sz="1800" dirty="0"/>
              <a:t>Reduces contamination and improve feedstock purity</a:t>
            </a:r>
          </a:p>
          <a:p>
            <a:pPr marL="702874" lvl="4" indent="-342900">
              <a:buFont typeface="Arial" panose="020B0604020202020204" pitchFamily="34" charset="0"/>
              <a:buChar char="•"/>
            </a:pPr>
            <a:r>
              <a:rPr lang="en-GB" sz="1800" dirty="0"/>
              <a:t>Preserves material quality at source</a:t>
            </a:r>
          </a:p>
          <a:p>
            <a:pPr marL="702874" lvl="4" indent="-342900">
              <a:buFont typeface="Arial" panose="020B0604020202020204" pitchFamily="34" charset="0"/>
              <a:buChar char="•"/>
            </a:pPr>
            <a:r>
              <a:rPr lang="en-GB" sz="1800" dirty="0"/>
              <a:t>Creates guaranteed feedstock for reprocessors</a:t>
            </a:r>
          </a:p>
          <a:p>
            <a:pPr lvl="4" indent="0">
              <a:buFont typeface="System Font Regular"/>
              <a:buNone/>
            </a:pPr>
            <a:endParaRPr lang="en-US" dirty="0"/>
          </a:p>
          <a:p>
            <a:pPr marL="702874" lvl="4" indent="-342900">
              <a:buFont typeface="Arial" panose="020B0604020202020204" pitchFamily="34" charset="0"/>
              <a:buChar char="•"/>
            </a:pPr>
            <a:endParaRPr lang="en-GB" dirty="0"/>
          </a:p>
          <a:p>
            <a:endParaRPr lang="en-GB" dirty="0"/>
          </a:p>
        </p:txBody>
      </p:sp>
      <p:sp>
        <p:nvSpPr>
          <p:cNvPr id="7" name="Rectangle: Rounded Corners 6">
            <a:extLst>
              <a:ext uri="{FF2B5EF4-FFF2-40B4-BE49-F238E27FC236}">
                <a16:creationId xmlns:a16="http://schemas.microsoft.com/office/drawing/2014/main" id="{F188C17C-2B63-1200-F3D9-D7699C8BA071}"/>
              </a:ext>
            </a:extLst>
          </p:cNvPr>
          <p:cNvSpPr/>
          <p:nvPr/>
        </p:nvSpPr>
        <p:spPr>
          <a:xfrm>
            <a:off x="3482110" y="5394031"/>
            <a:ext cx="5227781" cy="712875"/>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buClr>
                <a:srgbClr val="002060"/>
              </a:buClr>
            </a:pPr>
            <a:r>
              <a:rPr lang="en-GB" sz="2400" dirty="0"/>
              <a:t>Allows the Value Stream to Adjust</a:t>
            </a:r>
          </a:p>
        </p:txBody>
      </p:sp>
    </p:spTree>
    <p:extLst>
      <p:ext uri="{BB962C8B-B14F-4D97-AF65-F5344CB8AC3E}">
        <p14:creationId xmlns:p14="http://schemas.microsoft.com/office/powerpoint/2010/main" val="2091641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9F9"/>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B5A5B64-99EF-D179-8887-9F92D7992DAB}"/>
              </a:ext>
            </a:extLst>
          </p:cNvPr>
          <p:cNvSpPr>
            <a:spLocks noGrp="1"/>
          </p:cNvSpPr>
          <p:nvPr>
            <p:ph type="sldNum" sz="quarter" idx="12"/>
          </p:nvPr>
        </p:nvSpPr>
        <p:spPr/>
        <p:txBody>
          <a:bodyPr/>
          <a:lstStyle/>
          <a:p>
            <a:fld id="{E18DFD11-3BD1-F442-9271-8CCC1C37CFFF}" type="slidenum">
              <a:rPr lang="en-US" smtClean="0"/>
              <a:t>9</a:t>
            </a:fld>
            <a:endParaRPr lang="en-US"/>
          </a:p>
        </p:txBody>
      </p:sp>
      <p:sp>
        <p:nvSpPr>
          <p:cNvPr id="4" name="Text Placeholder 3">
            <a:extLst>
              <a:ext uri="{FF2B5EF4-FFF2-40B4-BE49-F238E27FC236}">
                <a16:creationId xmlns:a16="http://schemas.microsoft.com/office/drawing/2014/main" id="{EA285068-667B-A9D3-11C3-265D6D51A2B2}"/>
              </a:ext>
            </a:extLst>
          </p:cNvPr>
          <p:cNvSpPr>
            <a:spLocks noGrp="1"/>
          </p:cNvSpPr>
          <p:nvPr>
            <p:ph type="body" sz="quarter" idx="13"/>
          </p:nvPr>
        </p:nvSpPr>
        <p:spPr/>
        <p:txBody>
          <a:bodyPr/>
          <a:lstStyle/>
          <a:p>
            <a:r>
              <a:rPr lang="en-GB" dirty="0"/>
              <a:t>The Circular Loop</a:t>
            </a:r>
          </a:p>
        </p:txBody>
      </p:sp>
      <p:pic>
        <p:nvPicPr>
          <p:cNvPr id="14" name="Picture 13">
            <a:extLst>
              <a:ext uri="{FF2B5EF4-FFF2-40B4-BE49-F238E27FC236}">
                <a16:creationId xmlns:a16="http://schemas.microsoft.com/office/drawing/2014/main" id="{9B54B60E-45D4-89B7-B9EE-F144DE2B79D7}"/>
              </a:ext>
            </a:extLst>
          </p:cNvPr>
          <p:cNvPicPr>
            <a:picLocks noChangeAspect="1"/>
          </p:cNvPicPr>
          <p:nvPr/>
        </p:nvPicPr>
        <p:blipFill>
          <a:blip r:embed="rId2">
            <a:extLst>
              <a:ext uri="{28A0092B-C50C-407E-A947-70E740481C1C}">
                <a14:useLocalDpi xmlns:a14="http://schemas.microsoft.com/office/drawing/2010/main" val="0"/>
              </a:ext>
            </a:extLst>
          </a:blip>
          <a:srcRect l="3216" t="58000" r="3434" b="11600"/>
          <a:stretch>
            <a:fillRect/>
          </a:stretch>
        </p:blipFill>
        <p:spPr>
          <a:xfrm>
            <a:off x="1746097" y="4569695"/>
            <a:ext cx="8699806" cy="1888780"/>
          </a:xfrm>
          <a:prstGeom prst="rect">
            <a:avLst/>
          </a:prstGeom>
        </p:spPr>
      </p:pic>
      <p:pic>
        <p:nvPicPr>
          <p:cNvPr id="24" name="Picture 23">
            <a:extLst>
              <a:ext uri="{FF2B5EF4-FFF2-40B4-BE49-F238E27FC236}">
                <a16:creationId xmlns:a16="http://schemas.microsoft.com/office/drawing/2014/main" id="{76E89EA1-ACC7-D517-5B01-49611C88E1FC}"/>
              </a:ext>
            </a:extLst>
          </p:cNvPr>
          <p:cNvPicPr>
            <a:picLocks noChangeAspect="1"/>
          </p:cNvPicPr>
          <p:nvPr/>
        </p:nvPicPr>
        <p:blipFill>
          <a:blip r:embed="rId3"/>
          <a:stretch>
            <a:fillRect/>
          </a:stretch>
        </p:blipFill>
        <p:spPr>
          <a:xfrm>
            <a:off x="1203556" y="1185015"/>
            <a:ext cx="9784888" cy="3138245"/>
          </a:xfrm>
          <a:prstGeom prst="rect">
            <a:avLst/>
          </a:prstGeom>
        </p:spPr>
      </p:pic>
    </p:spTree>
    <p:extLst>
      <p:ext uri="{BB962C8B-B14F-4D97-AF65-F5344CB8AC3E}">
        <p14:creationId xmlns:p14="http://schemas.microsoft.com/office/powerpoint/2010/main" val="3976410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7.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GUIDECOLS" val="3"/>
  <p:tag name="GUIDEROWS" val="3"/>
  <p:tag name="GUIDESAPPLIEDTO" val="2"/>
  <p:tag name="GUTTERCOL" val="0.6 cm"/>
  <p:tag name="GUTTERROW" val="0.6 cm"/>
  <p:tag name="MASTERBOTTOMMARGIN" val="91.2756"/>
  <p:tag name="MASTERLEFTMARGIN" val="62.3622"/>
  <p:tag name="MASTERRIGHTMARGIN" val="62.3622"/>
  <p:tag name="MASTERTOPMARGIN" val="138.3307"/>
</p:tagLst>
</file>

<file path=ppt/theme/theme1.xml><?xml version="1.0" encoding="utf-8"?>
<a:theme xmlns:a="http://schemas.openxmlformats.org/drawingml/2006/main" name="1_Office Theme">
  <a:themeElements>
    <a:clrScheme name="Custom 1">
      <a:dk1>
        <a:srgbClr val="E32313"/>
      </a:dk1>
      <a:lt1>
        <a:srgbClr val="FFFFFF"/>
      </a:lt1>
      <a:dk2>
        <a:srgbClr val="051240"/>
      </a:dk2>
      <a:lt2>
        <a:srgbClr val="E7E6E6"/>
      </a:lt2>
      <a:accent1>
        <a:srgbClr val="E32313"/>
      </a:accent1>
      <a:accent2>
        <a:srgbClr val="051240"/>
      </a:accent2>
      <a:accent3>
        <a:srgbClr val="C0E6A9"/>
      </a:accent3>
      <a:accent4>
        <a:srgbClr val="5E8E79"/>
      </a:accent4>
      <a:accent5>
        <a:srgbClr val="C2EDE5"/>
      </a:accent5>
      <a:accent6>
        <a:srgbClr val="59809B"/>
      </a:accent6>
      <a:hlink>
        <a:srgbClr val="0563C1"/>
      </a:hlink>
      <a:folHlink>
        <a:srgbClr val="954F72"/>
      </a:folHlink>
    </a:clrScheme>
    <a:fontScheme name="Custom 1 - Lexend">
      <a:majorFont>
        <a:latin typeface="Lexend Deca SemiBold"/>
        <a:ea typeface=""/>
        <a:cs typeface=""/>
      </a:majorFont>
      <a:minorFont>
        <a:latin typeface="Lexend Dec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iffa_PPT_Wide_Template" id="{FDFE4574-B4CF-4E05-8335-79F2EB786DF1}" vid="{C7D4EAD8-431D-4655-B7B1-3DE9D246B5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AD8D6FF6E52442B2C7B886BD494174" ma:contentTypeVersion="18" ma:contentTypeDescription="Create a new document." ma:contentTypeScope="" ma:versionID="373e63249cd5c039379a576f3425038b">
  <xsd:schema xmlns:xsd="http://www.w3.org/2001/XMLSchema" xmlns:xs="http://www.w3.org/2001/XMLSchema" xmlns:p="http://schemas.microsoft.com/office/2006/metadata/properties" xmlns:ns2="f9dc315a-b222-494f-8213-4a30a094628d" xmlns:ns3="fe220344-25f7-4f72-a6e0-e8cfadd70810" targetNamespace="http://schemas.microsoft.com/office/2006/metadata/properties" ma:root="true" ma:fieldsID="a2461d758cb7f4101b1ab38fce702376" ns2:_="" ns3:_="">
    <xsd:import namespace="f9dc315a-b222-494f-8213-4a30a094628d"/>
    <xsd:import namespace="fe220344-25f7-4f72-a6e0-e8cfadd7081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dc315a-b222-494f-8213-4a30a0946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cc4f13e-778e-4f23-8979-a2a218d170fa"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220344-25f7-4f72-a6e0-e8cfadd7081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045ea82-3d6b-4a6b-a202-f354ac8f5bbc}" ma:internalName="TaxCatchAll" ma:showField="CatchAllData" ma:web="fe220344-25f7-4f72-a6e0-e8cfadd708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dc315a-b222-494f-8213-4a30a094628d">
      <Terms xmlns="http://schemas.microsoft.com/office/infopath/2007/PartnerControls"/>
    </lcf76f155ced4ddcb4097134ff3c332f>
    <TaxCatchAll xmlns="fe220344-25f7-4f72-a6e0-e8cfadd70810" xsi:nil="true"/>
  </documentManagement>
</p:properties>
</file>

<file path=customXml/itemProps1.xml><?xml version="1.0" encoding="utf-8"?>
<ds:datastoreItem xmlns:ds="http://schemas.openxmlformats.org/officeDocument/2006/customXml" ds:itemID="{C31B1998-70BE-4D49-8F84-E84B0EA7DE19}"/>
</file>

<file path=customXml/itemProps2.xml><?xml version="1.0" encoding="utf-8"?>
<ds:datastoreItem xmlns:ds="http://schemas.openxmlformats.org/officeDocument/2006/customXml" ds:itemID="{0AF8FD63-D49F-4FCE-ACA6-BCBB71D69365}"/>
</file>

<file path=customXml/itemProps3.xml><?xml version="1.0" encoding="utf-8"?>
<ds:datastoreItem xmlns:ds="http://schemas.openxmlformats.org/officeDocument/2006/customXml" ds:itemID="{8F5B6DF2-C3C4-4D84-A465-AD24D92FAC5C}"/>
</file>

<file path=docMetadata/LabelInfo.xml><?xml version="1.0" encoding="utf-8"?>
<clbl:labelList xmlns:clbl="http://schemas.microsoft.com/office/2020/mipLabelMetadata">
  <clbl:label id="{53d8cae1-e2b8-4257-b7e8-4fda22881ab2}" enabled="0" method="" siteId="{53d8cae1-e2b8-4257-b7e8-4fda22881ab2}" removed="1"/>
</clbl:labelList>
</file>

<file path=docProps/app.xml><?xml version="1.0" encoding="utf-8"?>
<Properties xmlns="http://schemas.openxmlformats.org/officeDocument/2006/extended-properties" xmlns:vt="http://schemas.openxmlformats.org/officeDocument/2006/docPropsVTypes">
  <TotalTime>418</TotalTime>
  <Words>384</Words>
  <Application>Microsoft Office PowerPoint</Application>
  <PresentationFormat>Widescreen</PresentationFormat>
  <Paragraphs>90</Paragraphs>
  <Slides>11</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11</vt:i4>
      </vt:variant>
    </vt:vector>
  </HeadingPairs>
  <TitlesOfParts>
    <vt:vector size="26" baseType="lpstr">
      <vt:lpstr>Aptos</vt:lpstr>
      <vt:lpstr>Arial</vt:lpstr>
      <vt:lpstr>Arial MT</vt:lpstr>
      <vt:lpstr>Calibri</vt:lpstr>
      <vt:lpstr>Georgia</vt:lpstr>
      <vt:lpstr>innocent headline bold</vt:lpstr>
      <vt:lpstr>Lato Thin</vt:lpstr>
      <vt:lpstr>Lexend Deca</vt:lpstr>
      <vt:lpstr>Lexend Deca ExtraBold</vt:lpstr>
      <vt:lpstr>Lexend Deca ExtraLight</vt:lpstr>
      <vt:lpstr>Lexend Deca Light</vt:lpstr>
      <vt:lpstr>Lexend Deca Medium</vt:lpstr>
      <vt:lpstr>System Font Regular</vt:lpstr>
      <vt:lpstr>Wingdings 3</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 Griffin</dc:creator>
  <cp:lastModifiedBy>Chris Griffin</cp:lastModifiedBy>
  <cp:revision>2</cp:revision>
  <dcterms:created xsi:type="dcterms:W3CDTF">2026-06-26T08:34:32Z</dcterms:created>
  <dcterms:modified xsi:type="dcterms:W3CDTF">2026-06-26T15:32:58Z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0x010100A3AD8D6FF6E52442B2C7B886BD494174</vt:lpwstr>
  </property>
  <property fmtid="{D5CDD505-2E9C-101B-9397-08002B2CF9AE}" pid="3" name="MediaServiceImageTags">
    <vt:lpwstr/>
  </property>
</Properties>
</file>