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.xml" ContentType="application/vnd.openxmlformats-officedocument.presentationml.slide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95" r:id="rId4"/>
    <p:sldId id="292" r:id="rId5"/>
    <p:sldId id="293" r:id="rId6"/>
    <p:sldId id="294" r:id="rId7"/>
    <p:sldId id="296" r:id="rId8"/>
    <p:sldId id="298" r:id="rId9"/>
    <p:sldId id="310" r:id="rId10"/>
    <p:sldId id="309" r:id="rId11"/>
    <p:sldId id="312" r:id="rId12"/>
    <p:sldId id="313" r:id="rId13"/>
    <p:sldId id="297" r:id="rId14"/>
    <p:sldId id="299" r:id="rId15"/>
    <p:sldId id="300" r:id="rId16"/>
    <p:sldId id="302" r:id="rId17"/>
    <p:sldId id="263" r:id="rId18"/>
    <p:sldId id="281" r:id="rId19"/>
    <p:sldId id="304" r:id="rId20"/>
    <p:sldId id="270" r:id="rId21"/>
    <p:sldId id="272" r:id="rId22"/>
    <p:sldId id="314" r:id="rId23"/>
  </p:sldIdLst>
  <p:sldSz cx="12192000" cy="6858000"/>
  <p:notesSz cx="10021888" cy="6889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AF1"/>
    <a:srgbClr val="A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3" autoAdjust="0"/>
    <p:restoredTop sz="94658"/>
  </p:normalViewPr>
  <p:slideViewPr>
    <p:cSldViewPr snapToGrid="0" showGuides="1">
      <p:cViewPr varScale="1">
        <p:scale>
          <a:sx n="112" d="100"/>
          <a:sy n="112" d="100"/>
        </p:scale>
        <p:origin x="208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4032A0-D22D-7C7A-EE4A-8AD4E0172E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818" cy="34568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A9C13-6900-E9FC-5EAB-45C948DE2F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6751" y="1"/>
            <a:ext cx="4342818" cy="34568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360D8F47-B041-4F9F-B489-C8B210D510AB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A1CF8-8FF2-FB35-871E-307F975D24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44067"/>
            <a:ext cx="4342818" cy="34568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410901-2F55-CE79-E840-8B75E19D80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76751" y="6544067"/>
            <a:ext cx="4342818" cy="34568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B49EC1B5-03A3-4341-A2A0-554DEFFA3F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445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818" cy="34568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6751" y="1"/>
            <a:ext cx="4342818" cy="34568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38E5C107-7864-49A4-A3AC-E7958A3DAA21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2013"/>
            <a:ext cx="4132262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189" y="3315691"/>
            <a:ext cx="8017510" cy="2712840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44067"/>
            <a:ext cx="4342818" cy="34568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6751" y="6544067"/>
            <a:ext cx="4342818" cy="34568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DEB697B-7FA3-4E15-A0EB-602F4AEC3F4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410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B697B-7FA3-4E15-A0EB-602F4AEC3F4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092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F00EE01B-4B3E-9E66-7FAC-91891F0051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" y="-1"/>
            <a:ext cx="12193200" cy="6858674"/>
            <a:chOff x="1524000" y="857250"/>
            <a:chExt cx="9143999" cy="5143499"/>
          </a:xfrm>
          <a:solidFill>
            <a:schemeClr val="accent3"/>
          </a:solidFill>
        </p:grpSpPr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E2607C4F-A938-53FA-9711-7D0664C968F4}"/>
                </a:ext>
              </a:extLst>
            </p:cNvPr>
            <p:cNvSpPr/>
            <p:nvPr/>
          </p:nvSpPr>
          <p:spPr>
            <a:xfrm>
              <a:off x="9064847" y="857250"/>
              <a:ext cx="1603152" cy="2543270"/>
            </a:xfrm>
            <a:custGeom>
              <a:avLst/>
              <a:gdLst>
                <a:gd name="csX0" fmla="*/ 1457516 w 1603152"/>
                <a:gd name="csY0" fmla="*/ 0 h 2543270"/>
                <a:gd name="csX1" fmla="*/ 0 w 1603152"/>
                <a:gd name="csY1" fmla="*/ 1457516 h 2543270"/>
                <a:gd name="csX2" fmla="*/ 1085755 w 1603152"/>
                <a:gd name="csY2" fmla="*/ 2543270 h 2543270"/>
                <a:gd name="csX3" fmla="*/ 1603153 w 1603152"/>
                <a:gd name="csY3" fmla="*/ 2025777 h 2543270"/>
                <a:gd name="csX4" fmla="*/ 1603153 w 1603152"/>
                <a:gd name="csY4" fmla="*/ 0 h 2543270"/>
                <a:gd name="csX5" fmla="*/ 1457516 w 1603152"/>
                <a:gd name="csY5" fmla="*/ 0 h 25432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603152" h="2543270">
                  <a:moveTo>
                    <a:pt x="1457516" y="0"/>
                  </a:moveTo>
                  <a:lnTo>
                    <a:pt x="0" y="1457516"/>
                  </a:lnTo>
                  <a:lnTo>
                    <a:pt x="1085755" y="2543270"/>
                  </a:lnTo>
                  <a:lnTo>
                    <a:pt x="1603153" y="2025777"/>
                  </a:lnTo>
                  <a:lnTo>
                    <a:pt x="1603153" y="0"/>
                  </a:lnTo>
                  <a:lnTo>
                    <a:pt x="145751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DF3E3C11-8405-F825-FEB4-AB78BBA5D350}"/>
                </a:ext>
              </a:extLst>
            </p:cNvPr>
            <p:cNvSpPr/>
            <p:nvPr/>
          </p:nvSpPr>
          <p:spPr>
            <a:xfrm>
              <a:off x="5378767" y="4934807"/>
              <a:ext cx="2131885" cy="1065942"/>
            </a:xfrm>
            <a:custGeom>
              <a:avLst/>
              <a:gdLst>
                <a:gd name="csX0" fmla="*/ 0 w 2131885"/>
                <a:gd name="csY0" fmla="*/ 1065943 h 1065942"/>
                <a:gd name="csX1" fmla="*/ 2131886 w 2131885"/>
                <a:gd name="csY1" fmla="*/ 1065943 h 1065942"/>
                <a:gd name="csX2" fmla="*/ 1065943 w 2131885"/>
                <a:gd name="csY2" fmla="*/ 0 h 1065942"/>
                <a:gd name="csX3" fmla="*/ 0 w 2131885"/>
                <a:gd name="csY3" fmla="*/ 1065943 h 10659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131885" h="1065942">
                  <a:moveTo>
                    <a:pt x="0" y="1065943"/>
                  </a:moveTo>
                  <a:lnTo>
                    <a:pt x="2131886" y="1065943"/>
                  </a:lnTo>
                  <a:lnTo>
                    <a:pt x="1065943" y="0"/>
                  </a:lnTo>
                  <a:lnTo>
                    <a:pt x="0" y="10659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FB3D54F-B81B-3706-F6AF-CA5E49E5066E}"/>
                </a:ext>
              </a:extLst>
            </p:cNvPr>
            <p:cNvSpPr/>
            <p:nvPr/>
          </p:nvSpPr>
          <p:spPr>
            <a:xfrm>
              <a:off x="1524000" y="3399948"/>
              <a:ext cx="4920138" cy="1535525"/>
            </a:xfrm>
            <a:custGeom>
              <a:avLst/>
              <a:gdLst>
                <a:gd name="csX0" fmla="*/ 4366737 w 4920138"/>
                <a:gd name="csY0" fmla="*/ 0 h 1535525"/>
                <a:gd name="csX1" fmla="*/ 0 w 4920138"/>
                <a:gd name="csY1" fmla="*/ 0 h 1535525"/>
                <a:gd name="csX2" fmla="*/ 0 w 4920138"/>
                <a:gd name="csY2" fmla="*/ 1535525 h 1535525"/>
                <a:gd name="csX3" fmla="*/ 4920139 w 4920138"/>
                <a:gd name="csY3" fmla="*/ 1535525 h 1535525"/>
                <a:gd name="csX4" fmla="*/ 4920139 w 4920138"/>
                <a:gd name="csY4" fmla="*/ 553402 h 1535525"/>
                <a:gd name="csX5" fmla="*/ 4366737 w 4920138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920138" h="1535525">
                  <a:moveTo>
                    <a:pt x="4366737" y="0"/>
                  </a:moveTo>
                  <a:lnTo>
                    <a:pt x="0" y="0"/>
                  </a:lnTo>
                  <a:cubicBezTo>
                    <a:pt x="0" y="0"/>
                    <a:pt x="0" y="1535525"/>
                    <a:pt x="0" y="1535525"/>
                  </a:cubicBezTo>
                  <a:lnTo>
                    <a:pt x="4920139" y="1535525"/>
                  </a:lnTo>
                  <a:lnTo>
                    <a:pt x="4920139" y="553402"/>
                  </a:lnTo>
                  <a:cubicBezTo>
                    <a:pt x="4920139" y="247840"/>
                    <a:pt x="4672394" y="0"/>
                    <a:pt x="43667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0869DB47-9678-353B-8007-8E35BDC1B230}"/>
                </a:ext>
              </a:extLst>
            </p:cNvPr>
            <p:cNvSpPr/>
            <p:nvPr/>
          </p:nvSpPr>
          <p:spPr>
            <a:xfrm>
              <a:off x="10151173" y="3399948"/>
              <a:ext cx="516826" cy="1534191"/>
            </a:xfrm>
            <a:custGeom>
              <a:avLst/>
              <a:gdLst>
                <a:gd name="csX0" fmla="*/ 516827 w 516826"/>
                <a:gd name="csY0" fmla="*/ 0 h 1534191"/>
                <a:gd name="csX1" fmla="*/ 0 w 516826"/>
                <a:gd name="csY1" fmla="*/ 0 h 1534191"/>
                <a:gd name="csX2" fmla="*/ 0 w 516826"/>
                <a:gd name="csY2" fmla="*/ 982123 h 1534191"/>
                <a:gd name="csX3" fmla="*/ 516827 w 516826"/>
                <a:gd name="csY3" fmla="*/ 1534192 h 1534191"/>
                <a:gd name="csX4" fmla="*/ 516827 w 516826"/>
                <a:gd name="csY4" fmla="*/ 0 h 15341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16826" h="1534191">
                  <a:moveTo>
                    <a:pt x="516827" y="0"/>
                  </a:moveTo>
                  <a:lnTo>
                    <a:pt x="0" y="0"/>
                  </a:lnTo>
                  <a:lnTo>
                    <a:pt x="0" y="982123"/>
                  </a:lnTo>
                  <a:cubicBezTo>
                    <a:pt x="0" y="1275493"/>
                    <a:pt x="228315" y="1515332"/>
                    <a:pt x="516827" y="1534192"/>
                  </a:cubicBezTo>
                  <a:lnTo>
                    <a:pt x="5168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CB906696-FBBD-DDAD-ABC2-422289B68E25}"/>
                </a:ext>
              </a:extLst>
            </p:cNvPr>
            <p:cNvSpPr/>
            <p:nvPr/>
          </p:nvSpPr>
          <p:spPr>
            <a:xfrm>
              <a:off x="7529893" y="857250"/>
              <a:ext cx="1535525" cy="1456944"/>
            </a:xfrm>
            <a:custGeom>
              <a:avLst/>
              <a:gdLst>
                <a:gd name="csX0" fmla="*/ 0 w 1535525"/>
                <a:gd name="csY0" fmla="*/ 903542 h 1456944"/>
                <a:gd name="csX1" fmla="*/ 553403 w 1535525"/>
                <a:gd name="csY1" fmla="*/ 1456944 h 1456944"/>
                <a:gd name="csX2" fmla="*/ 1535526 w 1535525"/>
                <a:gd name="csY2" fmla="*/ 1456944 h 1456944"/>
                <a:gd name="csX3" fmla="*/ 1535526 w 1535525"/>
                <a:gd name="csY3" fmla="*/ 0 h 1456944"/>
                <a:gd name="csX4" fmla="*/ 0 w 1535525"/>
                <a:gd name="csY4" fmla="*/ 0 h 1456944"/>
                <a:gd name="csX5" fmla="*/ 0 w 1535525"/>
                <a:gd name="csY5" fmla="*/ 903542 h 1456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535525" h="1456944">
                  <a:moveTo>
                    <a:pt x="0" y="903542"/>
                  </a:moveTo>
                  <a:cubicBezTo>
                    <a:pt x="0" y="1209199"/>
                    <a:pt x="247745" y="1456944"/>
                    <a:pt x="553403" y="1456944"/>
                  </a:cubicBezTo>
                  <a:lnTo>
                    <a:pt x="1535526" y="1456944"/>
                  </a:lnTo>
                  <a:cubicBezTo>
                    <a:pt x="1535526" y="1456944"/>
                    <a:pt x="1535526" y="0"/>
                    <a:pt x="1535526" y="0"/>
                  </a:cubicBezTo>
                  <a:lnTo>
                    <a:pt x="0" y="0"/>
                  </a:lnTo>
                  <a:lnTo>
                    <a:pt x="0" y="90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C65429-FF3A-3B69-00E8-51426B3185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9876" y="323850"/>
            <a:ext cx="5826124" cy="2033144"/>
          </a:xfrm>
        </p:spPr>
        <p:txBody>
          <a:bodyPr anchor="t"/>
          <a:lstStyle>
            <a:lvl1pPr algn="l">
              <a:defRPr sz="470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17ED6-9198-4931-C361-AA69EB783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9876" y="2555054"/>
            <a:ext cx="5826124" cy="342000"/>
          </a:xfrm>
        </p:spPr>
        <p:txBody>
          <a:bodyPr/>
          <a:lstStyle>
            <a:lvl1pPr marL="0" indent="0" algn="l">
              <a:buNone/>
              <a:defRPr sz="19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presenter’s name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9EE57-A02D-1692-07AE-132160825A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9874" y="2902919"/>
            <a:ext cx="5826124" cy="342000"/>
          </a:xfrm>
        </p:spPr>
        <p:txBody>
          <a:bodyPr/>
          <a:lstStyle>
            <a:lvl1pPr algn="l">
              <a:defRPr sz="1900"/>
            </a:lvl1pPr>
          </a:lstStyle>
          <a:p>
            <a:fld id="{6D6385D6-6343-4579-9A62-DC206A796EA5}" type="datetime4">
              <a:rPr lang="en-GB" smtClean="0"/>
              <a:t>24 June 2026</a:t>
            </a:fld>
            <a:endParaRPr lang="en-GB" sz="19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E91C073-F29D-CCEC-17E0-AF8D015B4C2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69874" y="5652000"/>
            <a:ext cx="1908000" cy="844306"/>
            <a:chOff x="10770000" y="323850"/>
            <a:chExt cx="1151847" cy="50970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E55D47-10E7-E609-DFA2-F93E45F54281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3334F80B-D34E-57A3-9DD9-C580A2FC462F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F7547020-DE47-7DF1-7B63-37B9AC53DC92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BB6ADF6A-B810-CE9D-D7DA-6AC31EB5BA7D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FDEE5A2D-BA28-8A66-8EEC-069DF7AD4224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218C1AF9-09F7-2B45-DE4D-45672454192D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CF2126BB-A5C9-E88E-D30A-E8AF4D95BF55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D7E439D-C746-5A21-C7B3-1A6ED1BB0D62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17BCA8F7-070F-CF2C-F61E-AB77FBCC7D6D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F546C659-9694-ED70-CCF3-C5E95FDC2BC6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DEF377A7-55A8-71F2-E8BC-4254A4C2D448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A234C169-8152-8F31-4119-21EF11F2A815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82156758-135F-196A-E30C-60738130B863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A03FE977-A086-41F5-A23F-82CE2DE70A8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A7E123B-531C-1C7D-012D-AF2BEBE51881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EAAFFFF-2EE4-6C41-7F07-08B4EF94807C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C1C346CA-5DC8-0E07-9EAC-36E6A47465B6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A9AEFA8F-7354-1EBF-F506-52A20FF9903A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EA5F1BB4-30ED-5192-BF4F-143BD0416BCE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7C4969F7-6A68-2F95-4E9B-8E70570C8E89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86767F09-32D0-427B-0364-3A87335F4ECE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96FFB5C0-299F-737D-A6F0-93347C8FCB3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A3AB398E-90BA-CD9C-E5AA-D953045A935A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E04B07D2-20CC-4535-DF5E-8025E975FB8D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CBAA37F0-D397-5BF4-AF55-9345423F6869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89778EB0-60E0-06F3-62C6-1EFE84D4039A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D1AE6268-893A-493D-A7E5-12465AF2CE1D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3AA18262-1FE3-C5DE-0A18-AD07EA2A7CAD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B8E67AC3-03FD-7091-075D-AF8370B92E30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941674C6-7086-0419-3C6B-9E53E719613D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990FD023-1337-FEA1-0082-B43CDC394A9F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916EB84F-97BC-1D7C-5755-7ACB94FB850D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69D928B-BE22-DE5D-11F9-5FC6CCEA1FDB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FAC39D21-2B59-AE3D-2E4B-8B771266D572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D01AC6C9-5B81-D812-E4D9-DD30769DCDCE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EFB950E-3101-D154-67B5-452C878C3A6F}"/>
              </a:ext>
            </a:extLst>
          </p:cNvPr>
          <p:cNvCxnSpPr>
            <a:cxnSpLocks/>
          </p:cNvCxnSpPr>
          <p:nvPr userDrawn="1"/>
        </p:nvCxnSpPr>
        <p:spPr>
          <a:xfrm>
            <a:off x="269874" y="2484000"/>
            <a:ext cx="8640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837EF30-252D-63B5-B559-48E08E15E603}"/>
              </a:ext>
            </a:extLst>
          </p:cNvPr>
          <p:cNvCxnSpPr>
            <a:cxnSpLocks/>
          </p:cNvCxnSpPr>
          <p:nvPr userDrawn="1"/>
        </p:nvCxnSpPr>
        <p:spPr>
          <a:xfrm>
            <a:off x="269874" y="2844000"/>
            <a:ext cx="8640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93832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with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7338B4C0-E1F0-C65E-BFD6-5827F021B9F0}"/>
              </a:ext>
            </a:extLst>
          </p:cNvPr>
          <p:cNvSpPr>
            <a:spLocks noChangeAspect="1"/>
          </p:cNvSpPr>
          <p:nvPr/>
        </p:nvSpPr>
        <p:spPr>
          <a:xfrm>
            <a:off x="268287" y="1798638"/>
            <a:ext cx="11653200" cy="4680433"/>
          </a:xfrm>
          <a:custGeom>
            <a:avLst/>
            <a:gdLst>
              <a:gd name="csX0" fmla="*/ 0 w 8738996"/>
              <a:gd name="csY0" fmla="*/ 3509963 h 3509962"/>
              <a:gd name="csX1" fmla="*/ 0 w 8738996"/>
              <a:gd name="csY1" fmla="*/ 0 h 3509962"/>
              <a:gd name="csX2" fmla="*/ 8738997 w 8738996"/>
              <a:gd name="csY2" fmla="*/ 0 h 3509962"/>
              <a:gd name="csX3" fmla="*/ 8738997 w 8738996"/>
              <a:gd name="csY3" fmla="*/ 3172492 h 3509962"/>
              <a:gd name="csX4" fmla="*/ 8401526 w 8738996"/>
              <a:gd name="csY4" fmla="*/ 3509963 h 3509962"/>
              <a:gd name="csX5" fmla="*/ 0 w 8738996"/>
              <a:gd name="csY5" fmla="*/ 3509963 h 35099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8738996" h="3509962">
                <a:moveTo>
                  <a:pt x="0" y="3509963"/>
                </a:moveTo>
                <a:lnTo>
                  <a:pt x="0" y="0"/>
                </a:lnTo>
                <a:lnTo>
                  <a:pt x="8738997" y="0"/>
                </a:lnTo>
                <a:lnTo>
                  <a:pt x="8738997" y="3172492"/>
                </a:lnTo>
                <a:cubicBezTo>
                  <a:pt x="8738997" y="3358896"/>
                  <a:pt x="8587930" y="3509963"/>
                  <a:pt x="8401526" y="3509963"/>
                </a:cubicBezTo>
                <a:lnTo>
                  <a:pt x="0" y="3509963"/>
                </a:lnTo>
                <a:close/>
              </a:path>
            </a:pathLst>
          </a:custGeom>
          <a:solidFill>
            <a:srgbClr val="E4E5D9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980000"/>
            <a:ext cx="11304000" cy="4320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4591351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fiv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7338B4C0-E1F0-C65E-BFD6-5827F021B9F0}"/>
              </a:ext>
            </a:extLst>
          </p:cNvPr>
          <p:cNvSpPr>
            <a:spLocks noChangeAspect="1"/>
          </p:cNvSpPr>
          <p:nvPr/>
        </p:nvSpPr>
        <p:spPr>
          <a:xfrm>
            <a:off x="268287" y="1798638"/>
            <a:ext cx="11653200" cy="4680433"/>
          </a:xfrm>
          <a:custGeom>
            <a:avLst/>
            <a:gdLst>
              <a:gd name="csX0" fmla="*/ 0 w 8738996"/>
              <a:gd name="csY0" fmla="*/ 3509963 h 3509962"/>
              <a:gd name="csX1" fmla="*/ 0 w 8738996"/>
              <a:gd name="csY1" fmla="*/ 0 h 3509962"/>
              <a:gd name="csX2" fmla="*/ 8738997 w 8738996"/>
              <a:gd name="csY2" fmla="*/ 0 h 3509962"/>
              <a:gd name="csX3" fmla="*/ 8738997 w 8738996"/>
              <a:gd name="csY3" fmla="*/ 3172492 h 3509962"/>
              <a:gd name="csX4" fmla="*/ 8401526 w 8738996"/>
              <a:gd name="csY4" fmla="*/ 3509963 h 3509962"/>
              <a:gd name="csX5" fmla="*/ 0 w 8738996"/>
              <a:gd name="csY5" fmla="*/ 3509963 h 35099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8738996" h="3509962">
                <a:moveTo>
                  <a:pt x="0" y="3509963"/>
                </a:moveTo>
                <a:lnTo>
                  <a:pt x="0" y="0"/>
                </a:lnTo>
                <a:lnTo>
                  <a:pt x="8738997" y="0"/>
                </a:lnTo>
                <a:lnTo>
                  <a:pt x="8738997" y="3172492"/>
                </a:lnTo>
                <a:cubicBezTo>
                  <a:pt x="8738997" y="3358896"/>
                  <a:pt x="8587930" y="3509963"/>
                  <a:pt x="8401526" y="3509963"/>
                </a:cubicBezTo>
                <a:lnTo>
                  <a:pt x="0" y="3509963"/>
                </a:lnTo>
                <a:close/>
              </a:path>
            </a:pathLst>
          </a:custGeom>
          <a:solidFill>
            <a:srgbClr val="E4E5D9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2700000"/>
            <a:ext cx="2088000" cy="3600000"/>
          </a:xfrm>
        </p:spPr>
        <p:txBody>
          <a:bodyPr/>
          <a:lstStyle>
            <a:lvl1pPr>
              <a:defRPr sz="1500" b="0"/>
            </a:lvl1pPr>
            <a:lvl2pPr>
              <a:defRPr sz="1500"/>
            </a:lvl2pPr>
            <a:lvl3pPr marL="360000" indent="-252000">
              <a:defRPr sz="1500"/>
            </a:lvl3pPr>
            <a:lvl4pPr marL="612000" indent="-252000">
              <a:defRPr sz="1500"/>
            </a:lvl4pPr>
            <a:lvl5pPr marL="864000" indent="-252000"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2C7CA1-911C-9C6F-4FED-B22B32B69AB3}"/>
              </a:ext>
            </a:extLst>
          </p:cNvPr>
          <p:cNvCxnSpPr>
            <a:cxnSpLocks/>
          </p:cNvCxnSpPr>
          <p:nvPr userDrawn="1"/>
        </p:nvCxnSpPr>
        <p:spPr>
          <a:xfrm>
            <a:off x="2629610" y="2664000"/>
            <a:ext cx="0" cy="36348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90AC17-C957-6F13-E13F-779F225C9BA1}"/>
              </a:ext>
            </a:extLst>
          </p:cNvPr>
          <p:cNvGrpSpPr/>
          <p:nvPr userDrawn="1"/>
        </p:nvGrpSpPr>
        <p:grpSpPr>
          <a:xfrm rot="5400000">
            <a:off x="432000" y="1980929"/>
            <a:ext cx="540000" cy="540000"/>
            <a:chOff x="3868287" y="4102133"/>
            <a:chExt cx="540000" cy="54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8E7ACFB-A558-89BE-B62E-81D2DDA790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Graphic 16">
              <a:extLst>
                <a:ext uri="{FF2B5EF4-FFF2-40B4-BE49-F238E27FC236}">
                  <a16:creationId xmlns:a16="http://schemas.microsoft.com/office/drawing/2014/main" id="{A1296687-1299-ACFC-4DF8-FFB2D777A7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465921-0EA1-C67D-4C76-D7800BA8AD62}"/>
              </a:ext>
            </a:extLst>
          </p:cNvPr>
          <p:cNvGrpSpPr/>
          <p:nvPr userDrawn="1"/>
        </p:nvGrpSpPr>
        <p:grpSpPr>
          <a:xfrm rot="5400000">
            <a:off x="2742747" y="1980929"/>
            <a:ext cx="540000" cy="540000"/>
            <a:chOff x="3868287" y="4102133"/>
            <a:chExt cx="540000" cy="54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A29BC66-23AD-9EB7-711A-45C2EFEB407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Graphic 16">
              <a:extLst>
                <a:ext uri="{FF2B5EF4-FFF2-40B4-BE49-F238E27FC236}">
                  <a16:creationId xmlns:a16="http://schemas.microsoft.com/office/drawing/2014/main" id="{1B8F7516-A534-AF24-54B2-20CCAA1714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C282FD-0C8A-7768-5C43-C3742373579B}"/>
              </a:ext>
            </a:extLst>
          </p:cNvPr>
          <p:cNvGrpSpPr/>
          <p:nvPr userDrawn="1"/>
        </p:nvGrpSpPr>
        <p:grpSpPr>
          <a:xfrm rot="5400000">
            <a:off x="7364241" y="1979319"/>
            <a:ext cx="540000" cy="540000"/>
            <a:chOff x="3868287" y="4102133"/>
            <a:chExt cx="540000" cy="54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2470B45-1069-909B-75E5-54BE336F4B0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Graphic 16">
              <a:extLst>
                <a:ext uri="{FF2B5EF4-FFF2-40B4-BE49-F238E27FC236}">
                  <a16:creationId xmlns:a16="http://schemas.microsoft.com/office/drawing/2014/main" id="{27035CF2-7DF4-9D0F-64A7-1C61D40FD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1535CF-3EA5-8292-D9FA-0FD8DC603001}"/>
              </a:ext>
            </a:extLst>
          </p:cNvPr>
          <p:cNvGrpSpPr/>
          <p:nvPr userDrawn="1"/>
        </p:nvGrpSpPr>
        <p:grpSpPr>
          <a:xfrm rot="5400000">
            <a:off x="5053494" y="1980929"/>
            <a:ext cx="540000" cy="540000"/>
            <a:chOff x="3868287" y="4102133"/>
            <a:chExt cx="540000" cy="54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2B33C8F-58B0-6836-E64A-E6A25C40F7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9034144C-559A-183A-8764-CD21B4F572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3B67FCA-BF22-F118-16DE-11B352C75EB4}"/>
              </a:ext>
            </a:extLst>
          </p:cNvPr>
          <p:cNvGrpSpPr/>
          <p:nvPr userDrawn="1"/>
        </p:nvGrpSpPr>
        <p:grpSpPr>
          <a:xfrm rot="5400000">
            <a:off x="9674988" y="1979319"/>
            <a:ext cx="540000" cy="540000"/>
            <a:chOff x="3868287" y="4102133"/>
            <a:chExt cx="540000" cy="5400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6025649-9F70-24F0-4B21-79874D4EFB5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Graphic 16">
              <a:extLst>
                <a:ext uri="{FF2B5EF4-FFF2-40B4-BE49-F238E27FC236}">
                  <a16:creationId xmlns:a16="http://schemas.microsoft.com/office/drawing/2014/main" id="{0A1C170B-1885-23F5-A51C-B28DB7B59E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140FC6-0D44-D1CC-A9EA-95BC1B6D0143}"/>
              </a:ext>
            </a:extLst>
          </p:cNvPr>
          <p:cNvCxnSpPr>
            <a:cxnSpLocks/>
          </p:cNvCxnSpPr>
          <p:nvPr userDrawn="1"/>
        </p:nvCxnSpPr>
        <p:spPr>
          <a:xfrm>
            <a:off x="4942745" y="2664000"/>
            <a:ext cx="0" cy="36348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84D07F8-8053-C299-5A86-B4507B71905A}"/>
              </a:ext>
            </a:extLst>
          </p:cNvPr>
          <p:cNvCxnSpPr>
            <a:cxnSpLocks/>
          </p:cNvCxnSpPr>
          <p:nvPr userDrawn="1"/>
        </p:nvCxnSpPr>
        <p:spPr>
          <a:xfrm>
            <a:off x="7255880" y="2664000"/>
            <a:ext cx="0" cy="36348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B1C4F98-A509-6884-56D0-AC7E89426F6C}"/>
              </a:ext>
            </a:extLst>
          </p:cNvPr>
          <p:cNvCxnSpPr>
            <a:cxnSpLocks/>
          </p:cNvCxnSpPr>
          <p:nvPr userDrawn="1"/>
        </p:nvCxnSpPr>
        <p:spPr>
          <a:xfrm>
            <a:off x="9569016" y="2664000"/>
            <a:ext cx="0" cy="36348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DDC92CE-CA58-1A5F-9728-66682930EE7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42747" y="2700000"/>
            <a:ext cx="2088000" cy="3600000"/>
          </a:xfrm>
        </p:spPr>
        <p:txBody>
          <a:bodyPr/>
          <a:lstStyle>
            <a:lvl1pPr>
              <a:defRPr sz="1500" b="0"/>
            </a:lvl1pPr>
            <a:lvl2pPr>
              <a:defRPr sz="1500"/>
            </a:lvl2pPr>
            <a:lvl3pPr marL="360000" indent="-252000">
              <a:defRPr sz="1500"/>
            </a:lvl3pPr>
            <a:lvl4pPr marL="612000" indent="-252000">
              <a:defRPr sz="1500"/>
            </a:lvl4pPr>
            <a:lvl5pPr marL="864000" indent="-252000"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2757DEDB-3455-1974-D4A8-4DDEF17C747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053494" y="2700000"/>
            <a:ext cx="2088000" cy="3600000"/>
          </a:xfrm>
        </p:spPr>
        <p:txBody>
          <a:bodyPr/>
          <a:lstStyle>
            <a:lvl1pPr>
              <a:defRPr sz="1500" b="0"/>
            </a:lvl1pPr>
            <a:lvl2pPr>
              <a:defRPr sz="1500"/>
            </a:lvl2pPr>
            <a:lvl3pPr marL="360000" indent="-252000">
              <a:defRPr sz="1500"/>
            </a:lvl3pPr>
            <a:lvl4pPr marL="612000" indent="-252000">
              <a:defRPr sz="1500"/>
            </a:lvl4pPr>
            <a:lvl5pPr marL="864000" indent="-252000"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2FA62EA9-C226-D225-B878-CF293725BBF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64241" y="2700000"/>
            <a:ext cx="2088000" cy="3600000"/>
          </a:xfrm>
        </p:spPr>
        <p:txBody>
          <a:bodyPr/>
          <a:lstStyle>
            <a:lvl1pPr>
              <a:defRPr sz="1500" b="0"/>
            </a:lvl1pPr>
            <a:lvl2pPr>
              <a:defRPr sz="1500"/>
            </a:lvl2pPr>
            <a:lvl3pPr marL="360000" indent="-252000">
              <a:defRPr sz="1500"/>
            </a:lvl3pPr>
            <a:lvl4pPr marL="612000" indent="-252000">
              <a:defRPr sz="1500"/>
            </a:lvl4pPr>
            <a:lvl5pPr marL="864000" indent="-252000"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FE0DE80-0AF0-4E89-1232-6A4778C9C7C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674988" y="2700000"/>
            <a:ext cx="2088000" cy="3600000"/>
          </a:xfrm>
        </p:spPr>
        <p:txBody>
          <a:bodyPr/>
          <a:lstStyle>
            <a:lvl1pPr>
              <a:defRPr sz="1500" b="0"/>
            </a:lvl1pPr>
            <a:lvl2pPr>
              <a:defRPr sz="1500"/>
            </a:lvl2pPr>
            <a:lvl3pPr marL="360000" indent="-252000">
              <a:defRPr sz="1500"/>
            </a:lvl3pPr>
            <a:lvl4pPr marL="612000" indent="-252000">
              <a:defRPr sz="1500"/>
            </a:lvl4pPr>
            <a:lvl5pPr marL="864000" indent="-252000"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295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9E37E41-70DA-064E-77CA-9C37883F15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48000" y="2290991"/>
            <a:ext cx="4788002" cy="2898630"/>
          </a:xfrm>
          <a:custGeom>
            <a:avLst/>
            <a:gdLst>
              <a:gd name="csX0" fmla="*/ 0 w 4788002"/>
              <a:gd name="csY0" fmla="*/ 0 h 2898630"/>
              <a:gd name="csX1" fmla="*/ 4788002 w 4788002"/>
              <a:gd name="csY1" fmla="*/ 0 h 2898630"/>
              <a:gd name="csX2" fmla="*/ 4788002 w 4788002"/>
              <a:gd name="csY2" fmla="*/ 2453194 h 2898630"/>
              <a:gd name="csX3" fmla="*/ 4339399 w 4788002"/>
              <a:gd name="csY3" fmla="*/ 2898630 h 2898630"/>
              <a:gd name="csX4" fmla="*/ 0 w 4788002"/>
              <a:gd name="csY4" fmla="*/ 2898630 h 2898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88002" h="2898630">
                <a:moveTo>
                  <a:pt x="0" y="0"/>
                </a:moveTo>
                <a:lnTo>
                  <a:pt x="4788002" y="0"/>
                </a:lnTo>
                <a:lnTo>
                  <a:pt x="4788002" y="2453194"/>
                </a:lnTo>
                <a:cubicBezTo>
                  <a:pt x="4786356" y="2699463"/>
                  <a:pt x="4586174" y="2898630"/>
                  <a:pt x="4339399" y="2898630"/>
                </a:cubicBezTo>
                <a:lnTo>
                  <a:pt x="0" y="289863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10" name="Graphic 6">
            <a:extLst>
              <a:ext uri="{FF2B5EF4-FFF2-40B4-BE49-F238E27FC236}">
                <a16:creationId xmlns:a16="http://schemas.microsoft.com/office/drawing/2014/main" id="{250539C3-5EB5-6A97-1C08-285C1F3F9EA2}"/>
              </a:ext>
            </a:extLst>
          </p:cNvPr>
          <p:cNvSpPr>
            <a:spLocks noChangeAspect="1"/>
          </p:cNvSpPr>
          <p:nvPr/>
        </p:nvSpPr>
        <p:spPr>
          <a:xfrm>
            <a:off x="269874" y="2290991"/>
            <a:ext cx="4788000" cy="4190371"/>
          </a:xfrm>
          <a:custGeom>
            <a:avLst/>
            <a:gdLst>
              <a:gd name="csX0" fmla="*/ 0 w 3601878"/>
              <a:gd name="csY0" fmla="*/ 3152299 h 3152298"/>
              <a:gd name="csX1" fmla="*/ 0 w 3601878"/>
              <a:gd name="csY1" fmla="*/ 0 h 3152298"/>
              <a:gd name="csX2" fmla="*/ 3601879 w 3601878"/>
              <a:gd name="csY2" fmla="*/ 0 h 3152298"/>
              <a:gd name="csX3" fmla="*/ 3601879 w 3601878"/>
              <a:gd name="csY3" fmla="*/ 2814733 h 3152298"/>
              <a:gd name="csX4" fmla="*/ 3264408 w 3601878"/>
              <a:gd name="csY4" fmla="*/ 3152204 h 3152298"/>
              <a:gd name="csX5" fmla="*/ 0 w 3601878"/>
              <a:gd name="csY5" fmla="*/ 3152204 h 31522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601878" h="3152298">
                <a:moveTo>
                  <a:pt x="0" y="3152299"/>
                </a:moveTo>
                <a:lnTo>
                  <a:pt x="0" y="0"/>
                </a:lnTo>
                <a:lnTo>
                  <a:pt x="3601879" y="0"/>
                </a:lnTo>
                <a:lnTo>
                  <a:pt x="3601879" y="2814733"/>
                </a:lnTo>
                <a:cubicBezTo>
                  <a:pt x="3601879" y="3001137"/>
                  <a:pt x="3450812" y="3152204"/>
                  <a:pt x="3264408" y="3152204"/>
                </a:cubicBezTo>
                <a:lnTo>
                  <a:pt x="0" y="315220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1" y="2484000"/>
            <a:ext cx="4503488" cy="38372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1801591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001" y="1798638"/>
            <a:ext cx="5400000" cy="4680000"/>
          </a:xfrm>
          <a:prstGeom prst="rect">
            <a:avLst/>
          </a:prstGeom>
          <a:noFill/>
        </p:spPr>
        <p:txBody>
          <a:bodyPr lIns="0" tIns="0" r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6CB193-7FF4-5845-7F39-6ED6168B17F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798638"/>
            <a:ext cx="5400000" cy="4680000"/>
          </a:xfrm>
          <a:prstGeom prst="rect">
            <a:avLst/>
          </a:prstGeom>
          <a:noFill/>
        </p:spPr>
        <p:txBody>
          <a:bodyPr lIns="0" tIns="0" r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47023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6">
            <a:extLst>
              <a:ext uri="{FF2B5EF4-FFF2-40B4-BE49-F238E27FC236}">
                <a16:creationId xmlns:a16="http://schemas.microsoft.com/office/drawing/2014/main" id="{A9221E03-CB57-13E2-F1F4-B4CC68E52A7F}"/>
              </a:ext>
            </a:extLst>
          </p:cNvPr>
          <p:cNvSpPr>
            <a:spLocks noChangeAspect="1"/>
          </p:cNvSpPr>
          <p:nvPr/>
        </p:nvSpPr>
        <p:spPr>
          <a:xfrm>
            <a:off x="269874" y="2284283"/>
            <a:ext cx="3816000" cy="4194305"/>
          </a:xfrm>
          <a:custGeom>
            <a:avLst/>
            <a:gdLst>
              <a:gd name="csX0" fmla="*/ 0 w 2867977"/>
              <a:gd name="csY0" fmla="*/ 3152299 h 3152298"/>
              <a:gd name="csX1" fmla="*/ 0 w 2867977"/>
              <a:gd name="csY1" fmla="*/ 0 h 3152298"/>
              <a:gd name="csX2" fmla="*/ 2867978 w 2867977"/>
              <a:gd name="csY2" fmla="*/ 0 h 3152298"/>
              <a:gd name="csX3" fmla="*/ 2867978 w 2867977"/>
              <a:gd name="csY3" fmla="*/ 2814733 h 3152298"/>
              <a:gd name="csX4" fmla="*/ 2530507 w 2867977"/>
              <a:gd name="csY4" fmla="*/ 3152204 h 3152298"/>
              <a:gd name="csX5" fmla="*/ 0 w 2867977"/>
              <a:gd name="csY5" fmla="*/ 3152204 h 31522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67977" h="3152298">
                <a:moveTo>
                  <a:pt x="0" y="3152299"/>
                </a:moveTo>
                <a:lnTo>
                  <a:pt x="0" y="0"/>
                </a:lnTo>
                <a:lnTo>
                  <a:pt x="2867978" y="0"/>
                </a:lnTo>
                <a:lnTo>
                  <a:pt x="2867978" y="2814733"/>
                </a:lnTo>
                <a:cubicBezTo>
                  <a:pt x="2867978" y="3001137"/>
                  <a:pt x="2716911" y="3152204"/>
                  <a:pt x="2530507" y="3152204"/>
                </a:cubicBezTo>
                <a:lnTo>
                  <a:pt x="0" y="315220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47" y="2484000"/>
            <a:ext cx="3348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4818111C-3F4C-99E5-1235-B28813013FA6}"/>
              </a:ext>
            </a:extLst>
          </p:cNvPr>
          <p:cNvSpPr>
            <a:spLocks noChangeAspect="1"/>
          </p:cNvSpPr>
          <p:nvPr userDrawn="1"/>
        </p:nvSpPr>
        <p:spPr>
          <a:xfrm>
            <a:off x="4188000" y="2286000"/>
            <a:ext cx="3816000" cy="4194305"/>
          </a:xfrm>
          <a:custGeom>
            <a:avLst/>
            <a:gdLst>
              <a:gd name="csX0" fmla="*/ 0 w 2867977"/>
              <a:gd name="csY0" fmla="*/ 3152299 h 3152298"/>
              <a:gd name="csX1" fmla="*/ 0 w 2867977"/>
              <a:gd name="csY1" fmla="*/ 0 h 3152298"/>
              <a:gd name="csX2" fmla="*/ 2867978 w 2867977"/>
              <a:gd name="csY2" fmla="*/ 0 h 3152298"/>
              <a:gd name="csX3" fmla="*/ 2867978 w 2867977"/>
              <a:gd name="csY3" fmla="*/ 2814733 h 3152298"/>
              <a:gd name="csX4" fmla="*/ 2530507 w 2867977"/>
              <a:gd name="csY4" fmla="*/ 3152204 h 3152298"/>
              <a:gd name="csX5" fmla="*/ 0 w 2867977"/>
              <a:gd name="csY5" fmla="*/ 3152204 h 31522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67977" h="3152298">
                <a:moveTo>
                  <a:pt x="0" y="3152299"/>
                </a:moveTo>
                <a:lnTo>
                  <a:pt x="0" y="0"/>
                </a:lnTo>
                <a:lnTo>
                  <a:pt x="2867978" y="0"/>
                </a:lnTo>
                <a:lnTo>
                  <a:pt x="2867978" y="2814733"/>
                </a:lnTo>
                <a:cubicBezTo>
                  <a:pt x="2867978" y="3001137"/>
                  <a:pt x="2716911" y="3152204"/>
                  <a:pt x="2530507" y="3152204"/>
                </a:cubicBezTo>
                <a:lnTo>
                  <a:pt x="0" y="315220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8EA7706-2D89-7452-52F7-E19D80197D5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38953" y="2484000"/>
            <a:ext cx="3348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3" name="Graphic 6">
            <a:extLst>
              <a:ext uri="{FF2B5EF4-FFF2-40B4-BE49-F238E27FC236}">
                <a16:creationId xmlns:a16="http://schemas.microsoft.com/office/drawing/2014/main" id="{6E6AF2D0-219F-DAE6-FD6C-4F89F18D85D4}"/>
              </a:ext>
            </a:extLst>
          </p:cNvPr>
          <p:cNvSpPr>
            <a:spLocks noChangeAspect="1"/>
          </p:cNvSpPr>
          <p:nvPr userDrawn="1"/>
        </p:nvSpPr>
        <p:spPr>
          <a:xfrm>
            <a:off x="8107713" y="2284283"/>
            <a:ext cx="3816000" cy="4194305"/>
          </a:xfrm>
          <a:custGeom>
            <a:avLst/>
            <a:gdLst>
              <a:gd name="csX0" fmla="*/ 0 w 2867977"/>
              <a:gd name="csY0" fmla="*/ 3152299 h 3152298"/>
              <a:gd name="csX1" fmla="*/ 0 w 2867977"/>
              <a:gd name="csY1" fmla="*/ 0 h 3152298"/>
              <a:gd name="csX2" fmla="*/ 2867978 w 2867977"/>
              <a:gd name="csY2" fmla="*/ 0 h 3152298"/>
              <a:gd name="csX3" fmla="*/ 2867978 w 2867977"/>
              <a:gd name="csY3" fmla="*/ 2814733 h 3152298"/>
              <a:gd name="csX4" fmla="*/ 2530507 w 2867977"/>
              <a:gd name="csY4" fmla="*/ 3152204 h 3152298"/>
              <a:gd name="csX5" fmla="*/ 0 w 2867977"/>
              <a:gd name="csY5" fmla="*/ 3152204 h 31522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67977" h="3152298">
                <a:moveTo>
                  <a:pt x="0" y="3152299"/>
                </a:moveTo>
                <a:lnTo>
                  <a:pt x="0" y="0"/>
                </a:lnTo>
                <a:lnTo>
                  <a:pt x="2867978" y="0"/>
                </a:lnTo>
                <a:lnTo>
                  <a:pt x="2867978" y="2814733"/>
                </a:lnTo>
                <a:cubicBezTo>
                  <a:pt x="2867978" y="3001137"/>
                  <a:pt x="2716911" y="3152204"/>
                  <a:pt x="2530507" y="3152204"/>
                </a:cubicBezTo>
                <a:lnTo>
                  <a:pt x="0" y="315220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D793589-1C3D-B440-D4B5-8958FBA37F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57873" y="2484000"/>
            <a:ext cx="3348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13CD42-9A11-D84D-9056-160B02213DF2}"/>
              </a:ext>
            </a:extLst>
          </p:cNvPr>
          <p:cNvGrpSpPr/>
          <p:nvPr userDrawn="1"/>
        </p:nvGrpSpPr>
        <p:grpSpPr>
          <a:xfrm>
            <a:off x="3868287" y="4102133"/>
            <a:ext cx="540000" cy="540000"/>
            <a:chOff x="3868287" y="4102133"/>
            <a:chExt cx="540000" cy="5400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03C0810-5999-CB5F-013B-E096F6B432A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Graphic 16">
              <a:extLst>
                <a:ext uri="{FF2B5EF4-FFF2-40B4-BE49-F238E27FC236}">
                  <a16:creationId xmlns:a16="http://schemas.microsoft.com/office/drawing/2014/main" id="{C262AB18-B40F-FDC7-CA0E-6756EA1C0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397A44-77B5-6175-1318-14ABD50D5FB4}"/>
              </a:ext>
            </a:extLst>
          </p:cNvPr>
          <p:cNvGrpSpPr/>
          <p:nvPr userDrawn="1"/>
        </p:nvGrpSpPr>
        <p:grpSpPr>
          <a:xfrm>
            <a:off x="7782126" y="4122000"/>
            <a:ext cx="540000" cy="540000"/>
            <a:chOff x="3868287" y="4102133"/>
            <a:chExt cx="540000" cy="54000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2340E1A-6464-05D8-286E-9882E9A65E6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Graphic 16">
              <a:extLst>
                <a:ext uri="{FF2B5EF4-FFF2-40B4-BE49-F238E27FC236}">
                  <a16:creationId xmlns:a16="http://schemas.microsoft.com/office/drawing/2014/main" id="{EC890FFD-A0D1-F086-8A8D-68033102A1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6491686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DE4B21A-778B-B36E-4DA5-17F035D135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7714" y="2284283"/>
            <a:ext cx="3816001" cy="4194180"/>
          </a:xfrm>
          <a:custGeom>
            <a:avLst/>
            <a:gdLst>
              <a:gd name="csX0" fmla="*/ 0 w 3816001"/>
              <a:gd name="csY0" fmla="*/ 0 h 4194180"/>
              <a:gd name="csX1" fmla="*/ 3816001 w 3816001"/>
              <a:gd name="csY1" fmla="*/ 0 h 4194180"/>
              <a:gd name="csX2" fmla="*/ 3816001 w 3816001"/>
              <a:gd name="csY2" fmla="*/ 3745156 h 4194180"/>
              <a:gd name="csX3" fmla="*/ 3366978 w 3816001"/>
              <a:gd name="csY3" fmla="*/ 4194180 h 4194180"/>
              <a:gd name="csX4" fmla="*/ 0 w 3816001"/>
              <a:gd name="csY4" fmla="*/ 4194180 h 41941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16001" h="4194180">
                <a:moveTo>
                  <a:pt x="0" y="0"/>
                </a:moveTo>
                <a:lnTo>
                  <a:pt x="3816001" y="0"/>
                </a:lnTo>
                <a:lnTo>
                  <a:pt x="3816001" y="3745156"/>
                </a:lnTo>
                <a:cubicBezTo>
                  <a:pt x="3816001" y="3993177"/>
                  <a:pt x="3614999" y="4194180"/>
                  <a:pt x="3366978" y="4194180"/>
                </a:cubicBezTo>
                <a:lnTo>
                  <a:pt x="0" y="419418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10" name="Graphic 6">
            <a:extLst>
              <a:ext uri="{FF2B5EF4-FFF2-40B4-BE49-F238E27FC236}">
                <a16:creationId xmlns:a16="http://schemas.microsoft.com/office/drawing/2014/main" id="{A9221E03-CB57-13E2-F1F4-B4CC68E52A7F}"/>
              </a:ext>
            </a:extLst>
          </p:cNvPr>
          <p:cNvSpPr>
            <a:spLocks noChangeAspect="1"/>
          </p:cNvSpPr>
          <p:nvPr/>
        </p:nvSpPr>
        <p:spPr>
          <a:xfrm>
            <a:off x="269874" y="2284283"/>
            <a:ext cx="3816000" cy="4194305"/>
          </a:xfrm>
          <a:custGeom>
            <a:avLst/>
            <a:gdLst>
              <a:gd name="csX0" fmla="*/ 0 w 2867977"/>
              <a:gd name="csY0" fmla="*/ 3152299 h 3152298"/>
              <a:gd name="csX1" fmla="*/ 0 w 2867977"/>
              <a:gd name="csY1" fmla="*/ 0 h 3152298"/>
              <a:gd name="csX2" fmla="*/ 2867978 w 2867977"/>
              <a:gd name="csY2" fmla="*/ 0 h 3152298"/>
              <a:gd name="csX3" fmla="*/ 2867978 w 2867977"/>
              <a:gd name="csY3" fmla="*/ 2814733 h 3152298"/>
              <a:gd name="csX4" fmla="*/ 2530507 w 2867977"/>
              <a:gd name="csY4" fmla="*/ 3152204 h 3152298"/>
              <a:gd name="csX5" fmla="*/ 0 w 2867977"/>
              <a:gd name="csY5" fmla="*/ 3152204 h 31522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67977" h="3152298">
                <a:moveTo>
                  <a:pt x="0" y="3152299"/>
                </a:moveTo>
                <a:lnTo>
                  <a:pt x="0" y="0"/>
                </a:lnTo>
                <a:lnTo>
                  <a:pt x="2867978" y="0"/>
                </a:lnTo>
                <a:lnTo>
                  <a:pt x="2867978" y="2814733"/>
                </a:lnTo>
                <a:cubicBezTo>
                  <a:pt x="2867978" y="3001137"/>
                  <a:pt x="2716911" y="3152204"/>
                  <a:pt x="2530507" y="3152204"/>
                </a:cubicBezTo>
                <a:lnTo>
                  <a:pt x="0" y="315220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47" y="2484000"/>
            <a:ext cx="3348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4818111C-3F4C-99E5-1235-B28813013FA6}"/>
              </a:ext>
            </a:extLst>
          </p:cNvPr>
          <p:cNvSpPr>
            <a:spLocks noChangeAspect="1"/>
          </p:cNvSpPr>
          <p:nvPr userDrawn="1"/>
        </p:nvSpPr>
        <p:spPr>
          <a:xfrm>
            <a:off x="4188000" y="2286000"/>
            <a:ext cx="3816000" cy="4194305"/>
          </a:xfrm>
          <a:custGeom>
            <a:avLst/>
            <a:gdLst>
              <a:gd name="csX0" fmla="*/ 0 w 2867977"/>
              <a:gd name="csY0" fmla="*/ 3152299 h 3152298"/>
              <a:gd name="csX1" fmla="*/ 0 w 2867977"/>
              <a:gd name="csY1" fmla="*/ 0 h 3152298"/>
              <a:gd name="csX2" fmla="*/ 2867978 w 2867977"/>
              <a:gd name="csY2" fmla="*/ 0 h 3152298"/>
              <a:gd name="csX3" fmla="*/ 2867978 w 2867977"/>
              <a:gd name="csY3" fmla="*/ 2814733 h 3152298"/>
              <a:gd name="csX4" fmla="*/ 2530507 w 2867977"/>
              <a:gd name="csY4" fmla="*/ 3152204 h 3152298"/>
              <a:gd name="csX5" fmla="*/ 0 w 2867977"/>
              <a:gd name="csY5" fmla="*/ 3152204 h 31522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67977" h="3152298">
                <a:moveTo>
                  <a:pt x="0" y="3152299"/>
                </a:moveTo>
                <a:lnTo>
                  <a:pt x="0" y="0"/>
                </a:lnTo>
                <a:lnTo>
                  <a:pt x="2867978" y="0"/>
                </a:lnTo>
                <a:lnTo>
                  <a:pt x="2867978" y="2814733"/>
                </a:lnTo>
                <a:cubicBezTo>
                  <a:pt x="2867978" y="3001137"/>
                  <a:pt x="2716911" y="3152204"/>
                  <a:pt x="2530507" y="3152204"/>
                </a:cubicBezTo>
                <a:lnTo>
                  <a:pt x="0" y="315220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8EA7706-2D89-7452-52F7-E19D80197D5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38953" y="2484000"/>
            <a:ext cx="3348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29468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10019A8-BC15-7EC0-AEC8-C649F919B4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9874" y="2880000"/>
            <a:ext cx="2052000" cy="1665338"/>
          </a:xfrm>
          <a:custGeom>
            <a:avLst/>
            <a:gdLst>
              <a:gd name="csX0" fmla="*/ 0 w 2052000"/>
              <a:gd name="csY0" fmla="*/ 0 h 1665338"/>
              <a:gd name="csX1" fmla="*/ 2052000 w 2052000"/>
              <a:gd name="csY1" fmla="*/ 0 h 1665338"/>
              <a:gd name="csX2" fmla="*/ 2052000 w 2052000"/>
              <a:gd name="csY2" fmla="*/ 1449196 h 1665338"/>
              <a:gd name="csX3" fmla="*/ 1835860 w 2052000"/>
              <a:gd name="csY3" fmla="*/ 1665338 h 1665338"/>
              <a:gd name="csX4" fmla="*/ 0 w 2052000"/>
              <a:gd name="csY4" fmla="*/ 1665338 h 1665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52000" h="1665338">
                <a:moveTo>
                  <a:pt x="0" y="0"/>
                </a:moveTo>
                <a:lnTo>
                  <a:pt x="2052000" y="0"/>
                </a:lnTo>
                <a:lnTo>
                  <a:pt x="2052000" y="1449196"/>
                </a:lnTo>
                <a:cubicBezTo>
                  <a:pt x="2052000" y="1568512"/>
                  <a:pt x="1955176" y="1665338"/>
                  <a:pt x="1835860" y="1665338"/>
                </a:cubicBezTo>
                <a:lnTo>
                  <a:pt x="0" y="16653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5" y="323850"/>
            <a:ext cx="10413145" cy="684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74" y="4716000"/>
            <a:ext cx="2051999" cy="176258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91B85A-CF67-EFC0-9A9F-8E9E54E5818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9874" y="2556000"/>
            <a:ext cx="2051999" cy="324000"/>
          </a:xfrm>
        </p:spPr>
        <p:txBody>
          <a:bodyPr/>
          <a:lstStyle>
            <a:lvl1pPr>
              <a:defRPr sz="1500" b="1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/>
              <a:t>Add position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73C8B1E-CD9D-AB80-F201-C36A1B442C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24000" y="2880000"/>
            <a:ext cx="2052000" cy="1665338"/>
          </a:xfrm>
          <a:custGeom>
            <a:avLst/>
            <a:gdLst>
              <a:gd name="csX0" fmla="*/ 0 w 2052000"/>
              <a:gd name="csY0" fmla="*/ 0 h 1665338"/>
              <a:gd name="csX1" fmla="*/ 2052000 w 2052000"/>
              <a:gd name="csY1" fmla="*/ 0 h 1665338"/>
              <a:gd name="csX2" fmla="*/ 2052000 w 2052000"/>
              <a:gd name="csY2" fmla="*/ 1449196 h 1665338"/>
              <a:gd name="csX3" fmla="*/ 1835860 w 2052000"/>
              <a:gd name="csY3" fmla="*/ 1665338 h 1665338"/>
              <a:gd name="csX4" fmla="*/ 0 w 2052000"/>
              <a:gd name="csY4" fmla="*/ 1665338 h 1665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52000" h="1665338">
                <a:moveTo>
                  <a:pt x="0" y="0"/>
                </a:moveTo>
                <a:lnTo>
                  <a:pt x="2052000" y="0"/>
                </a:lnTo>
                <a:lnTo>
                  <a:pt x="2052000" y="1449196"/>
                </a:lnTo>
                <a:cubicBezTo>
                  <a:pt x="2052000" y="1568512"/>
                  <a:pt x="1955176" y="1665338"/>
                  <a:pt x="1835860" y="1665338"/>
                </a:cubicBezTo>
                <a:lnTo>
                  <a:pt x="0" y="16653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26D1AD1-5BF0-D517-2AED-8592CD635994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024000" y="4716000"/>
            <a:ext cx="2051999" cy="176258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2E16200-DC67-1A5D-2B16-4A757737C27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024000" y="2556000"/>
            <a:ext cx="2051999" cy="324000"/>
          </a:xfrm>
        </p:spPr>
        <p:txBody>
          <a:bodyPr/>
          <a:lstStyle>
            <a:lvl1pPr>
              <a:defRPr sz="1500" b="1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/>
              <a:t>Add position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37F3A458-C111-69E7-F9C0-BDFB8AF3519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56000" y="2880000"/>
            <a:ext cx="2052000" cy="1665338"/>
          </a:xfrm>
          <a:custGeom>
            <a:avLst/>
            <a:gdLst>
              <a:gd name="csX0" fmla="*/ 0 w 2052000"/>
              <a:gd name="csY0" fmla="*/ 0 h 1665338"/>
              <a:gd name="csX1" fmla="*/ 2052000 w 2052000"/>
              <a:gd name="csY1" fmla="*/ 0 h 1665338"/>
              <a:gd name="csX2" fmla="*/ 2052000 w 2052000"/>
              <a:gd name="csY2" fmla="*/ 1449196 h 1665338"/>
              <a:gd name="csX3" fmla="*/ 1835860 w 2052000"/>
              <a:gd name="csY3" fmla="*/ 1665338 h 1665338"/>
              <a:gd name="csX4" fmla="*/ 0 w 2052000"/>
              <a:gd name="csY4" fmla="*/ 1665338 h 1665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52000" h="1665338">
                <a:moveTo>
                  <a:pt x="0" y="0"/>
                </a:moveTo>
                <a:lnTo>
                  <a:pt x="2052000" y="0"/>
                </a:lnTo>
                <a:lnTo>
                  <a:pt x="2052000" y="1449196"/>
                </a:lnTo>
                <a:cubicBezTo>
                  <a:pt x="2052000" y="1568512"/>
                  <a:pt x="1955176" y="1665338"/>
                  <a:pt x="1835860" y="1665338"/>
                </a:cubicBezTo>
                <a:lnTo>
                  <a:pt x="0" y="16653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DB04CC4-7461-AD34-CD6B-70D5EB102C1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256000" y="4716000"/>
            <a:ext cx="2051999" cy="176258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96445D9-D464-175E-6C65-5AA2600FD5B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87999" y="2880000"/>
            <a:ext cx="2052000" cy="1665338"/>
          </a:xfrm>
          <a:custGeom>
            <a:avLst/>
            <a:gdLst>
              <a:gd name="csX0" fmla="*/ 0 w 2052000"/>
              <a:gd name="csY0" fmla="*/ 0 h 1665338"/>
              <a:gd name="csX1" fmla="*/ 2052000 w 2052000"/>
              <a:gd name="csY1" fmla="*/ 0 h 1665338"/>
              <a:gd name="csX2" fmla="*/ 2052000 w 2052000"/>
              <a:gd name="csY2" fmla="*/ 1449196 h 1665338"/>
              <a:gd name="csX3" fmla="*/ 1835860 w 2052000"/>
              <a:gd name="csY3" fmla="*/ 1665338 h 1665338"/>
              <a:gd name="csX4" fmla="*/ 0 w 2052000"/>
              <a:gd name="csY4" fmla="*/ 1665338 h 1665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52000" h="1665338">
                <a:moveTo>
                  <a:pt x="0" y="0"/>
                </a:moveTo>
                <a:lnTo>
                  <a:pt x="2052000" y="0"/>
                </a:lnTo>
                <a:lnTo>
                  <a:pt x="2052000" y="1449196"/>
                </a:lnTo>
                <a:cubicBezTo>
                  <a:pt x="2052000" y="1568512"/>
                  <a:pt x="1955176" y="1665338"/>
                  <a:pt x="1835860" y="1665338"/>
                </a:cubicBezTo>
                <a:lnTo>
                  <a:pt x="0" y="16653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529D0E1A-99D1-F1B3-AA82-F4C7B869B9AB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7487999" y="4716000"/>
            <a:ext cx="2051999" cy="176258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99BEB110-169D-84CD-8091-09990B3C7C6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719997" y="2880000"/>
            <a:ext cx="2052000" cy="1665338"/>
          </a:xfrm>
          <a:custGeom>
            <a:avLst/>
            <a:gdLst>
              <a:gd name="csX0" fmla="*/ 0 w 2052000"/>
              <a:gd name="csY0" fmla="*/ 0 h 1665338"/>
              <a:gd name="csX1" fmla="*/ 2052000 w 2052000"/>
              <a:gd name="csY1" fmla="*/ 0 h 1665338"/>
              <a:gd name="csX2" fmla="*/ 2052000 w 2052000"/>
              <a:gd name="csY2" fmla="*/ 1449196 h 1665338"/>
              <a:gd name="csX3" fmla="*/ 1835860 w 2052000"/>
              <a:gd name="csY3" fmla="*/ 1665338 h 1665338"/>
              <a:gd name="csX4" fmla="*/ 0 w 2052000"/>
              <a:gd name="csY4" fmla="*/ 1665338 h 1665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52000" h="1665338">
                <a:moveTo>
                  <a:pt x="0" y="0"/>
                </a:moveTo>
                <a:lnTo>
                  <a:pt x="2052000" y="0"/>
                </a:lnTo>
                <a:lnTo>
                  <a:pt x="2052000" y="1449196"/>
                </a:lnTo>
                <a:cubicBezTo>
                  <a:pt x="2052000" y="1568512"/>
                  <a:pt x="1955176" y="1665338"/>
                  <a:pt x="1835860" y="1665338"/>
                </a:cubicBezTo>
                <a:lnTo>
                  <a:pt x="0" y="16653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ACD20DA-2233-D801-834C-AC66D8026EFF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9719997" y="4716000"/>
            <a:ext cx="2051999" cy="176258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38707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lot projec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raphic 43">
            <a:extLst>
              <a:ext uri="{FF2B5EF4-FFF2-40B4-BE49-F238E27FC236}">
                <a16:creationId xmlns:a16="http://schemas.microsoft.com/office/drawing/2014/main" id="{1ED0732B-6191-9EC4-1AE3-A7D6C5283F92}"/>
              </a:ext>
            </a:extLst>
          </p:cNvPr>
          <p:cNvSpPr>
            <a:spLocks noChangeAspect="1"/>
          </p:cNvSpPr>
          <p:nvPr/>
        </p:nvSpPr>
        <p:spPr>
          <a:xfrm>
            <a:off x="269875" y="2376000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46" y="2481939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bg1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CD28DF-5FE8-DBA2-ADA1-5AAA8A8AF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  <a:solidFill>
            <a:schemeClr val="bg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E912EF-697A-5D3D-DEE7-DBF451049CA5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grpFill/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3CADDE1B-CCB8-FFE4-BC12-F8C8E4D7DB98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  <a:grpFill/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FB63C745-2B90-B408-6FE2-D4731C79990F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B491328F-E874-BCDC-E0E1-8E68126A44B4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B4769519-3D2E-6EA4-6322-B95734FF6EB9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D757C802-AD72-48EA-FF0C-D49E38C2E087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E59424DC-9A06-A165-BE42-F975C7AAADB6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A287497-DAC9-DA4F-A1F3-89247A3E38C5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82C67582-97FD-EF95-DF92-E78961352939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DBA1ECC2-7023-484F-A54B-89E83DF2F768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37858048-BCA8-C1FF-C6DD-DE66E68EFAFA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18447378-689F-8CDE-C669-EF6E8AAD1219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09693100-F290-656C-C436-CF82A305123D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C8DFD257-A223-9E38-48C3-F470EB500D4C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15679AD-5D1A-4F50-16AF-CDEE333204FB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CB24FC1-403F-C1DC-7AAD-572D160062B7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D7E33B92-4CB7-DCE7-3A88-CEC8A1740BAE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ACC5BA1-F4D9-2829-7FF7-31291E26EEB7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854AB856-2A9B-4443-C497-2CAA08184B9C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323F8C6E-706E-D296-53EB-DE631C0E0974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A0D47EF3-5799-57B0-56C1-C13B5F07813F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52E6EC9F-BFF1-BEB3-43EE-5F910BF76B8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3E5AD77-65F1-A7A6-AE3A-D2D6D6A65CE5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A5D97EBD-C64C-B952-1029-5EEC66E29E5D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DC1616FC-0136-3407-3F3B-85B394349FD4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0A75B33F-4246-1E96-9D00-61DD7E0CD32F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E6325447-77B6-864C-C563-3FA63C42AACD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3881D041-BE4E-CBF9-FE8E-987442C596C3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CCEB8664-1A38-8556-6722-B2C929716A7D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A01C2722-D4D6-8156-6DCA-D7119C544528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2DDF2C18-59ED-A39D-DDF0-6C3DD0D256EF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02843CCA-D1DD-69BD-C3A1-4AD4445F6D7B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3A68E3D-C5C2-77B9-B65B-286801801934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194D3AD0-DD5E-5D50-D09A-ECC6D9A3639F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C0A000D8-58BD-72CA-7892-F21709FF0239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46" name="Graphic 43">
            <a:extLst>
              <a:ext uri="{FF2B5EF4-FFF2-40B4-BE49-F238E27FC236}">
                <a16:creationId xmlns:a16="http://schemas.microsoft.com/office/drawing/2014/main" id="{9368447D-31E1-EDDD-46E0-B28E11F803B9}"/>
              </a:ext>
            </a:extLst>
          </p:cNvPr>
          <p:cNvSpPr>
            <a:spLocks noChangeAspect="1"/>
          </p:cNvSpPr>
          <p:nvPr userDrawn="1"/>
        </p:nvSpPr>
        <p:spPr>
          <a:xfrm>
            <a:off x="3205958" y="2376000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B97B7AC2-A6D9-F6E9-1B39-C7B04EB62E9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339329" y="2481939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8" name="Graphic 43">
            <a:extLst>
              <a:ext uri="{FF2B5EF4-FFF2-40B4-BE49-F238E27FC236}">
                <a16:creationId xmlns:a16="http://schemas.microsoft.com/office/drawing/2014/main" id="{5284FA7C-5F42-194D-0278-8809D042E615}"/>
              </a:ext>
            </a:extLst>
          </p:cNvPr>
          <p:cNvSpPr>
            <a:spLocks noChangeAspect="1"/>
          </p:cNvSpPr>
          <p:nvPr userDrawn="1"/>
        </p:nvSpPr>
        <p:spPr>
          <a:xfrm>
            <a:off x="6142041" y="2376000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DE470342-635F-FA4D-A6A9-EA80558779A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75412" y="2481939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0" name="Graphic 43">
            <a:extLst>
              <a:ext uri="{FF2B5EF4-FFF2-40B4-BE49-F238E27FC236}">
                <a16:creationId xmlns:a16="http://schemas.microsoft.com/office/drawing/2014/main" id="{B5AC0B10-4642-511B-9DB0-5404BC21EE64}"/>
              </a:ext>
            </a:extLst>
          </p:cNvPr>
          <p:cNvSpPr>
            <a:spLocks noChangeAspect="1"/>
          </p:cNvSpPr>
          <p:nvPr userDrawn="1"/>
        </p:nvSpPr>
        <p:spPr>
          <a:xfrm>
            <a:off x="9078125" y="2376000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0E990709-6E43-1192-C722-E5C35F632AD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11496" y="2481939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2" name="Graphic 43">
            <a:extLst>
              <a:ext uri="{FF2B5EF4-FFF2-40B4-BE49-F238E27FC236}">
                <a16:creationId xmlns:a16="http://schemas.microsoft.com/office/drawing/2014/main" id="{A1B95CC5-B6D8-23FA-104B-171BFCF3E953}"/>
              </a:ext>
            </a:extLst>
          </p:cNvPr>
          <p:cNvSpPr>
            <a:spLocks noChangeAspect="1"/>
          </p:cNvSpPr>
          <p:nvPr userDrawn="1"/>
        </p:nvSpPr>
        <p:spPr>
          <a:xfrm>
            <a:off x="271463" y="4463609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49AA675F-DD74-A09A-C125-C8F727D1CAB4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04834" y="4569548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4" name="Graphic 43">
            <a:extLst>
              <a:ext uri="{FF2B5EF4-FFF2-40B4-BE49-F238E27FC236}">
                <a16:creationId xmlns:a16="http://schemas.microsoft.com/office/drawing/2014/main" id="{861352A3-D0DE-541B-CB21-C61A7485DA48}"/>
              </a:ext>
            </a:extLst>
          </p:cNvPr>
          <p:cNvSpPr>
            <a:spLocks noChangeAspect="1"/>
          </p:cNvSpPr>
          <p:nvPr userDrawn="1"/>
        </p:nvSpPr>
        <p:spPr>
          <a:xfrm>
            <a:off x="3207546" y="4463609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ACE3F4E1-2D5A-0C25-F011-A50166F1756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0917" y="4569548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6" name="Graphic 43">
            <a:extLst>
              <a:ext uri="{FF2B5EF4-FFF2-40B4-BE49-F238E27FC236}">
                <a16:creationId xmlns:a16="http://schemas.microsoft.com/office/drawing/2014/main" id="{D91F1C15-60ED-C34C-0DAB-8E93C012F24E}"/>
              </a:ext>
            </a:extLst>
          </p:cNvPr>
          <p:cNvSpPr>
            <a:spLocks noChangeAspect="1"/>
          </p:cNvSpPr>
          <p:nvPr userDrawn="1"/>
        </p:nvSpPr>
        <p:spPr>
          <a:xfrm>
            <a:off x="6143629" y="4463609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0DB1C32B-6829-4759-7B50-F99D556EFB3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77000" y="4569548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8" name="Graphic 43">
            <a:extLst>
              <a:ext uri="{FF2B5EF4-FFF2-40B4-BE49-F238E27FC236}">
                <a16:creationId xmlns:a16="http://schemas.microsoft.com/office/drawing/2014/main" id="{F39F5442-633D-BE1A-2E8F-AD36296BC953}"/>
              </a:ext>
            </a:extLst>
          </p:cNvPr>
          <p:cNvSpPr>
            <a:spLocks noChangeAspect="1"/>
          </p:cNvSpPr>
          <p:nvPr userDrawn="1"/>
        </p:nvSpPr>
        <p:spPr>
          <a:xfrm>
            <a:off x="9079713" y="4463609"/>
            <a:ext cx="2844000" cy="2014979"/>
          </a:xfrm>
          <a:custGeom>
            <a:avLst/>
            <a:gdLst>
              <a:gd name="csX0" fmla="*/ 0 w 2134076"/>
              <a:gd name="csY0" fmla="*/ 1511999 h 1511998"/>
              <a:gd name="csX1" fmla="*/ 0 w 2134076"/>
              <a:gd name="csY1" fmla="*/ 0 h 1511998"/>
              <a:gd name="csX2" fmla="*/ 2134076 w 2134076"/>
              <a:gd name="csY2" fmla="*/ 0 h 1511998"/>
              <a:gd name="csX3" fmla="*/ 2134076 w 2134076"/>
              <a:gd name="csY3" fmla="*/ 1174528 h 1511998"/>
              <a:gd name="csX4" fmla="*/ 1796606 w 2134076"/>
              <a:gd name="csY4" fmla="*/ 1511999 h 1511998"/>
              <a:gd name="csX5" fmla="*/ 0 w 2134076"/>
              <a:gd name="csY5" fmla="*/ 1511999 h 151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511998">
                <a:moveTo>
                  <a:pt x="0" y="1511999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174528"/>
                </a:lnTo>
                <a:cubicBezTo>
                  <a:pt x="2134076" y="1360932"/>
                  <a:pt x="1983010" y="1511999"/>
                  <a:pt x="1796606" y="1511999"/>
                </a:cubicBezTo>
                <a:lnTo>
                  <a:pt x="0" y="1511999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820A63D9-45CA-A692-B674-435E35E94DB3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213084" y="4569548"/>
            <a:ext cx="2572814" cy="1777686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accent3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3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accent3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0739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77F20237-B0D6-E5E4-902E-EC59F615CD1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" y="-1"/>
            <a:ext cx="12193200" cy="6858674"/>
            <a:chOff x="1524000" y="857250"/>
            <a:chExt cx="9143999" cy="5143499"/>
          </a:xfrm>
          <a:solidFill>
            <a:schemeClr val="accent1">
              <a:alpha val="14902"/>
            </a:schemeClr>
          </a:solidFill>
        </p:grpSpPr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70A7F8AF-FC13-B419-EF1B-D017932931C7}"/>
                </a:ext>
              </a:extLst>
            </p:cNvPr>
            <p:cNvSpPr/>
            <p:nvPr/>
          </p:nvSpPr>
          <p:spPr>
            <a:xfrm>
              <a:off x="9064847" y="857250"/>
              <a:ext cx="1603152" cy="2543270"/>
            </a:xfrm>
            <a:custGeom>
              <a:avLst/>
              <a:gdLst>
                <a:gd name="csX0" fmla="*/ 1457516 w 1603152"/>
                <a:gd name="csY0" fmla="*/ 0 h 2543270"/>
                <a:gd name="csX1" fmla="*/ 0 w 1603152"/>
                <a:gd name="csY1" fmla="*/ 1457516 h 2543270"/>
                <a:gd name="csX2" fmla="*/ 1085755 w 1603152"/>
                <a:gd name="csY2" fmla="*/ 2543270 h 2543270"/>
                <a:gd name="csX3" fmla="*/ 1603153 w 1603152"/>
                <a:gd name="csY3" fmla="*/ 2025777 h 2543270"/>
                <a:gd name="csX4" fmla="*/ 1603153 w 1603152"/>
                <a:gd name="csY4" fmla="*/ 0 h 2543270"/>
                <a:gd name="csX5" fmla="*/ 1457516 w 1603152"/>
                <a:gd name="csY5" fmla="*/ 0 h 25432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603152" h="2543270">
                  <a:moveTo>
                    <a:pt x="1457516" y="0"/>
                  </a:moveTo>
                  <a:lnTo>
                    <a:pt x="0" y="1457516"/>
                  </a:lnTo>
                  <a:lnTo>
                    <a:pt x="1085755" y="2543270"/>
                  </a:lnTo>
                  <a:lnTo>
                    <a:pt x="1603153" y="2025777"/>
                  </a:lnTo>
                  <a:lnTo>
                    <a:pt x="1603153" y="0"/>
                  </a:lnTo>
                  <a:lnTo>
                    <a:pt x="145751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DF00033-4300-8B62-0EAE-DB60BBDB4609}"/>
                </a:ext>
              </a:extLst>
            </p:cNvPr>
            <p:cNvSpPr/>
            <p:nvPr/>
          </p:nvSpPr>
          <p:spPr>
            <a:xfrm>
              <a:off x="5378767" y="4934807"/>
              <a:ext cx="2131885" cy="1065942"/>
            </a:xfrm>
            <a:custGeom>
              <a:avLst/>
              <a:gdLst>
                <a:gd name="csX0" fmla="*/ 0 w 2131885"/>
                <a:gd name="csY0" fmla="*/ 1065943 h 1065942"/>
                <a:gd name="csX1" fmla="*/ 2131886 w 2131885"/>
                <a:gd name="csY1" fmla="*/ 1065943 h 1065942"/>
                <a:gd name="csX2" fmla="*/ 1065943 w 2131885"/>
                <a:gd name="csY2" fmla="*/ 0 h 1065942"/>
                <a:gd name="csX3" fmla="*/ 0 w 2131885"/>
                <a:gd name="csY3" fmla="*/ 1065943 h 10659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131885" h="1065942">
                  <a:moveTo>
                    <a:pt x="0" y="1065943"/>
                  </a:moveTo>
                  <a:lnTo>
                    <a:pt x="2131886" y="1065943"/>
                  </a:lnTo>
                  <a:lnTo>
                    <a:pt x="1065943" y="0"/>
                  </a:lnTo>
                  <a:lnTo>
                    <a:pt x="0" y="10659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658EC21F-4661-3192-35C6-3054300D4429}"/>
                </a:ext>
              </a:extLst>
            </p:cNvPr>
            <p:cNvSpPr/>
            <p:nvPr/>
          </p:nvSpPr>
          <p:spPr>
            <a:xfrm>
              <a:off x="1524000" y="3399948"/>
              <a:ext cx="4920138" cy="1535525"/>
            </a:xfrm>
            <a:custGeom>
              <a:avLst/>
              <a:gdLst>
                <a:gd name="csX0" fmla="*/ 4366737 w 4920138"/>
                <a:gd name="csY0" fmla="*/ 0 h 1535525"/>
                <a:gd name="csX1" fmla="*/ 0 w 4920138"/>
                <a:gd name="csY1" fmla="*/ 0 h 1535525"/>
                <a:gd name="csX2" fmla="*/ 0 w 4920138"/>
                <a:gd name="csY2" fmla="*/ 1535525 h 1535525"/>
                <a:gd name="csX3" fmla="*/ 4920139 w 4920138"/>
                <a:gd name="csY3" fmla="*/ 1535525 h 1535525"/>
                <a:gd name="csX4" fmla="*/ 4920139 w 4920138"/>
                <a:gd name="csY4" fmla="*/ 553402 h 1535525"/>
                <a:gd name="csX5" fmla="*/ 4366737 w 4920138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920138" h="1535525">
                  <a:moveTo>
                    <a:pt x="4366737" y="0"/>
                  </a:moveTo>
                  <a:lnTo>
                    <a:pt x="0" y="0"/>
                  </a:lnTo>
                  <a:cubicBezTo>
                    <a:pt x="0" y="0"/>
                    <a:pt x="0" y="1535525"/>
                    <a:pt x="0" y="1535525"/>
                  </a:cubicBezTo>
                  <a:lnTo>
                    <a:pt x="4920139" y="1535525"/>
                  </a:lnTo>
                  <a:lnTo>
                    <a:pt x="4920139" y="553402"/>
                  </a:lnTo>
                  <a:cubicBezTo>
                    <a:pt x="4920139" y="247840"/>
                    <a:pt x="4672394" y="0"/>
                    <a:pt x="43667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654C8DDB-D53C-D0BC-CCBF-6F1790EB6909}"/>
                </a:ext>
              </a:extLst>
            </p:cNvPr>
            <p:cNvSpPr/>
            <p:nvPr/>
          </p:nvSpPr>
          <p:spPr>
            <a:xfrm>
              <a:off x="10151173" y="3399948"/>
              <a:ext cx="516826" cy="1534191"/>
            </a:xfrm>
            <a:custGeom>
              <a:avLst/>
              <a:gdLst>
                <a:gd name="csX0" fmla="*/ 516827 w 516826"/>
                <a:gd name="csY0" fmla="*/ 0 h 1534191"/>
                <a:gd name="csX1" fmla="*/ 0 w 516826"/>
                <a:gd name="csY1" fmla="*/ 0 h 1534191"/>
                <a:gd name="csX2" fmla="*/ 0 w 516826"/>
                <a:gd name="csY2" fmla="*/ 982123 h 1534191"/>
                <a:gd name="csX3" fmla="*/ 516827 w 516826"/>
                <a:gd name="csY3" fmla="*/ 1534192 h 1534191"/>
                <a:gd name="csX4" fmla="*/ 516827 w 516826"/>
                <a:gd name="csY4" fmla="*/ 0 h 15341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16826" h="1534191">
                  <a:moveTo>
                    <a:pt x="516827" y="0"/>
                  </a:moveTo>
                  <a:lnTo>
                    <a:pt x="0" y="0"/>
                  </a:lnTo>
                  <a:lnTo>
                    <a:pt x="0" y="982123"/>
                  </a:lnTo>
                  <a:cubicBezTo>
                    <a:pt x="0" y="1275493"/>
                    <a:pt x="228315" y="1515332"/>
                    <a:pt x="516827" y="1534192"/>
                  </a:cubicBezTo>
                  <a:lnTo>
                    <a:pt x="5168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3623296F-0EFB-F5B4-B77E-F6C1224C70E9}"/>
                </a:ext>
              </a:extLst>
            </p:cNvPr>
            <p:cNvSpPr/>
            <p:nvPr/>
          </p:nvSpPr>
          <p:spPr>
            <a:xfrm>
              <a:off x="7529893" y="857250"/>
              <a:ext cx="1535525" cy="1456944"/>
            </a:xfrm>
            <a:custGeom>
              <a:avLst/>
              <a:gdLst>
                <a:gd name="csX0" fmla="*/ 0 w 1535525"/>
                <a:gd name="csY0" fmla="*/ 903542 h 1456944"/>
                <a:gd name="csX1" fmla="*/ 553403 w 1535525"/>
                <a:gd name="csY1" fmla="*/ 1456944 h 1456944"/>
                <a:gd name="csX2" fmla="*/ 1535526 w 1535525"/>
                <a:gd name="csY2" fmla="*/ 1456944 h 1456944"/>
                <a:gd name="csX3" fmla="*/ 1535526 w 1535525"/>
                <a:gd name="csY3" fmla="*/ 0 h 1456944"/>
                <a:gd name="csX4" fmla="*/ 0 w 1535525"/>
                <a:gd name="csY4" fmla="*/ 0 h 1456944"/>
                <a:gd name="csX5" fmla="*/ 0 w 1535525"/>
                <a:gd name="csY5" fmla="*/ 903542 h 1456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535525" h="1456944">
                  <a:moveTo>
                    <a:pt x="0" y="903542"/>
                  </a:moveTo>
                  <a:cubicBezTo>
                    <a:pt x="0" y="1209199"/>
                    <a:pt x="247745" y="1456944"/>
                    <a:pt x="553403" y="1456944"/>
                  </a:cubicBezTo>
                  <a:lnTo>
                    <a:pt x="1535526" y="1456944"/>
                  </a:lnTo>
                  <a:cubicBezTo>
                    <a:pt x="1535526" y="1456944"/>
                    <a:pt x="1535526" y="0"/>
                    <a:pt x="1535526" y="0"/>
                  </a:cubicBezTo>
                  <a:lnTo>
                    <a:pt x="0" y="0"/>
                  </a:lnTo>
                  <a:lnTo>
                    <a:pt x="0" y="90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731" y="2878934"/>
            <a:ext cx="4728880" cy="3095902"/>
          </a:xfrm>
        </p:spPr>
        <p:txBody>
          <a:bodyPr anchor="ctr"/>
          <a:lstStyle>
            <a:lvl1pPr algn="ctr">
              <a:defRPr sz="39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bg1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C91912-D261-51A1-201C-E50281BCEA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  <a:solidFill>
            <a:schemeClr val="bg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8D449E3-A5EE-1DFA-9134-B85385A0810D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grpFill/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1E5C190D-3BBD-FC58-5E31-FBFBB608B65E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  <a:grpFill/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185E774E-0E9F-F206-B4AF-3C531EB7DF5E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C892B850-04E6-94CD-8F72-B7C621FCA6F3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A6E1BF34-E162-6E7C-5260-C3DCFDE6C0C9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02929F49-FAAE-9BA0-7060-07A20AEB1915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1A50D220-3C97-F370-0BD8-8487AE7C5E87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A36D7A6-FAED-DD69-A11C-B126FEC026A0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B4C8360C-80BA-284D-2DEA-188746DF1158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D39B7C48-F22D-5F22-6CFE-F7B318A1EA0E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8AF519C2-E54E-810A-8F05-B1ACE0AC831D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552D232C-FF9B-4B45-A8E0-ED7A60A5DE9C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6FE1AD99-CEEF-44B3-06A4-D2F40A49EB10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177BC5E2-FDF0-3E6A-46F7-224B864F78E4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63B63DE-1A81-2C76-07B0-194BDCEEBFF1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394F320-EBEF-4AC0-4892-78FB7A7AD233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B80511DD-B52D-639F-D53B-77CD8356D016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2D1C0B24-ECCF-951E-085F-407863DA9D21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2EB8AAFF-9207-825E-2383-B310D6B4C892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2BD854E1-76A8-CE2E-1CC2-74ACD060B686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A7861159-D54D-E562-F036-E783410219C5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950953B2-58B6-819E-B8FB-9F4FD7CC46B0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C8A8867A-9298-B743-B286-6356D0965CDF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2628A60E-5528-172A-A801-9479EAA41C51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74149285-72D9-3F75-1337-801D4F0A1EBB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0644539-F2D7-9D47-FB78-4715504F9419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A1F46AE1-A83F-E4A2-1FC8-021126025D72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9C90CF19-00A0-26E7-8DDB-A8E9D761DF48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62DB683D-6078-DCD2-813E-6A7A621D9710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266E13A7-5596-1058-0AD4-D302B50E4D38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9D4B4F1A-1B1F-8701-3F78-2729E76035BD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E6AE403D-9F06-AA52-EC37-0C95A1958751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A4A020C-4526-6C5F-25BB-8A30C27C3B92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22A44D24-21E1-27E2-F3DD-5CB3CC98CA10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94BB316F-A241-06BE-F8E7-D599F0FE977A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85343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aphic 51">
            <a:extLst>
              <a:ext uri="{FF2B5EF4-FFF2-40B4-BE49-F238E27FC236}">
                <a16:creationId xmlns:a16="http://schemas.microsoft.com/office/drawing/2014/main" id="{4A169D74-B603-CF12-2506-8AFC80F952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E148C4-F5EF-113C-B30E-B2ED1848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 anchor="t"/>
          <a:lstStyle>
            <a:lvl1pPr algn="l">
              <a:defRPr sz="47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2C106-6759-B536-DAFA-EDBD195CC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33592-CBAF-395E-E0CB-FE9F2395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14C842-83C0-C20B-5CCE-D15A01BB02D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456A9E-6548-E498-65FD-46D5B8F80A3E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5" name="Graphic 8">
              <a:extLst>
                <a:ext uri="{FF2B5EF4-FFF2-40B4-BE49-F238E27FC236}">
                  <a16:creationId xmlns:a16="http://schemas.microsoft.com/office/drawing/2014/main" id="{397E4947-BABC-EBD6-23A4-3B0F0A1C331C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3F4CC33C-4C8B-7916-59B1-19DD041AE978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955DA3DF-9B3D-37C0-F9BF-EF686A3F5A12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F220BA99-D529-F1E0-57EB-2BB7C66ED688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7B2E39BA-0B65-3FB1-239C-CCD668879A96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BF8613E6-9760-58C5-5F77-E01F72D3F7C2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F103BDA-FF35-675F-A630-31166EC06130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5DB54828-9BB3-307F-C4CF-743AF5085B21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6F80A329-A23D-A74A-39F1-7539D8AD88CE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6FB2870A-C12F-D875-1A4B-6A88F68DAF2C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4EFF4E0-E49B-FB26-9EBC-33D0430D4650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33A95507-73BA-27F3-652A-8093C9ED7BD7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4C99E388-EC88-09E7-B2CC-42209735C41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BEDA0F5-9BE0-8A91-92F5-E057A2F48A03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98DA2E5-B9E6-5899-4112-2C200986A3BD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D43EC78-132B-8518-43E2-D5A8FFD0D1BC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882D82AB-1004-587B-33BC-406F706EE0A2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E4D4D550-B95B-CA8F-FFB4-49F931E60E21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70A43992-D542-5175-2EA4-5E2308FDEC46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C194AB97-D0D6-CC64-736D-11F8C9B608FE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93832DC6-F6A8-B780-3649-4B2AB57EB8C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8F117AC2-A730-110F-5D33-65EB6CCD984D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312F1BAD-A66B-1D47-B972-81679CCDFE69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14F4A8C7-FD56-44DE-834A-99405E94FCDE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DB097991-EB51-CEF4-5D73-1165D072DEBC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1B36684C-688C-EF6B-6925-6D95160989BA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D3ADC031-2433-FCC8-26D5-68016925B032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534EAA2F-B457-CF5A-0A2D-ED1EEF37896C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635E5E06-ADA8-71CC-56A6-C87244250E86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C8C468AA-6B03-29F4-16E4-90120F7574AD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0EEC8036-F11E-CB61-DB6D-E56AEA17E12E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EABC453-6455-BB5E-5DDF-0D98E2264241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23911426-C5B3-1F66-9636-74E330566990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B0D66254-6978-6A6F-094F-9EEBF13F2C77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C46D126D-6A40-9E86-C62E-5566BF4030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515611"/>
            <a:ext cx="5826124" cy="2907413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defRPr sz="30200" spc="-12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31942503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rgbClr val="629AF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F00EE01B-4B3E-9E66-7FAC-91891F0051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" y="-1"/>
            <a:ext cx="12193200" cy="6858674"/>
            <a:chOff x="1524000" y="857250"/>
            <a:chExt cx="9143999" cy="5143499"/>
          </a:xfrm>
          <a:solidFill>
            <a:schemeClr val="accent3"/>
          </a:solidFill>
        </p:grpSpPr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E2607C4F-A938-53FA-9711-7D0664C968F4}"/>
                </a:ext>
              </a:extLst>
            </p:cNvPr>
            <p:cNvSpPr/>
            <p:nvPr/>
          </p:nvSpPr>
          <p:spPr>
            <a:xfrm>
              <a:off x="9064847" y="857250"/>
              <a:ext cx="1603152" cy="2543270"/>
            </a:xfrm>
            <a:custGeom>
              <a:avLst/>
              <a:gdLst>
                <a:gd name="csX0" fmla="*/ 1457516 w 1603152"/>
                <a:gd name="csY0" fmla="*/ 0 h 2543270"/>
                <a:gd name="csX1" fmla="*/ 0 w 1603152"/>
                <a:gd name="csY1" fmla="*/ 1457516 h 2543270"/>
                <a:gd name="csX2" fmla="*/ 1085755 w 1603152"/>
                <a:gd name="csY2" fmla="*/ 2543270 h 2543270"/>
                <a:gd name="csX3" fmla="*/ 1603153 w 1603152"/>
                <a:gd name="csY3" fmla="*/ 2025777 h 2543270"/>
                <a:gd name="csX4" fmla="*/ 1603153 w 1603152"/>
                <a:gd name="csY4" fmla="*/ 0 h 2543270"/>
                <a:gd name="csX5" fmla="*/ 1457516 w 1603152"/>
                <a:gd name="csY5" fmla="*/ 0 h 25432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603152" h="2543270">
                  <a:moveTo>
                    <a:pt x="1457516" y="0"/>
                  </a:moveTo>
                  <a:lnTo>
                    <a:pt x="0" y="1457516"/>
                  </a:lnTo>
                  <a:lnTo>
                    <a:pt x="1085755" y="2543270"/>
                  </a:lnTo>
                  <a:lnTo>
                    <a:pt x="1603153" y="2025777"/>
                  </a:lnTo>
                  <a:lnTo>
                    <a:pt x="1603153" y="0"/>
                  </a:lnTo>
                  <a:lnTo>
                    <a:pt x="145751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DF3E3C11-8405-F825-FEB4-AB78BBA5D350}"/>
                </a:ext>
              </a:extLst>
            </p:cNvPr>
            <p:cNvSpPr/>
            <p:nvPr/>
          </p:nvSpPr>
          <p:spPr>
            <a:xfrm>
              <a:off x="5378767" y="4934807"/>
              <a:ext cx="2131885" cy="1065942"/>
            </a:xfrm>
            <a:custGeom>
              <a:avLst/>
              <a:gdLst>
                <a:gd name="csX0" fmla="*/ 0 w 2131885"/>
                <a:gd name="csY0" fmla="*/ 1065943 h 1065942"/>
                <a:gd name="csX1" fmla="*/ 2131886 w 2131885"/>
                <a:gd name="csY1" fmla="*/ 1065943 h 1065942"/>
                <a:gd name="csX2" fmla="*/ 1065943 w 2131885"/>
                <a:gd name="csY2" fmla="*/ 0 h 1065942"/>
                <a:gd name="csX3" fmla="*/ 0 w 2131885"/>
                <a:gd name="csY3" fmla="*/ 1065943 h 10659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131885" h="1065942">
                  <a:moveTo>
                    <a:pt x="0" y="1065943"/>
                  </a:moveTo>
                  <a:lnTo>
                    <a:pt x="2131886" y="1065943"/>
                  </a:lnTo>
                  <a:lnTo>
                    <a:pt x="1065943" y="0"/>
                  </a:lnTo>
                  <a:lnTo>
                    <a:pt x="0" y="10659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FB3D54F-B81B-3706-F6AF-CA5E49E5066E}"/>
                </a:ext>
              </a:extLst>
            </p:cNvPr>
            <p:cNvSpPr/>
            <p:nvPr/>
          </p:nvSpPr>
          <p:spPr>
            <a:xfrm>
              <a:off x="1524000" y="3399948"/>
              <a:ext cx="4920138" cy="1535525"/>
            </a:xfrm>
            <a:custGeom>
              <a:avLst/>
              <a:gdLst>
                <a:gd name="csX0" fmla="*/ 4366737 w 4920138"/>
                <a:gd name="csY0" fmla="*/ 0 h 1535525"/>
                <a:gd name="csX1" fmla="*/ 0 w 4920138"/>
                <a:gd name="csY1" fmla="*/ 0 h 1535525"/>
                <a:gd name="csX2" fmla="*/ 0 w 4920138"/>
                <a:gd name="csY2" fmla="*/ 1535525 h 1535525"/>
                <a:gd name="csX3" fmla="*/ 4920139 w 4920138"/>
                <a:gd name="csY3" fmla="*/ 1535525 h 1535525"/>
                <a:gd name="csX4" fmla="*/ 4920139 w 4920138"/>
                <a:gd name="csY4" fmla="*/ 553402 h 1535525"/>
                <a:gd name="csX5" fmla="*/ 4366737 w 4920138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920138" h="1535525">
                  <a:moveTo>
                    <a:pt x="4366737" y="0"/>
                  </a:moveTo>
                  <a:lnTo>
                    <a:pt x="0" y="0"/>
                  </a:lnTo>
                  <a:cubicBezTo>
                    <a:pt x="0" y="0"/>
                    <a:pt x="0" y="1535525"/>
                    <a:pt x="0" y="1535525"/>
                  </a:cubicBezTo>
                  <a:lnTo>
                    <a:pt x="4920139" y="1535525"/>
                  </a:lnTo>
                  <a:lnTo>
                    <a:pt x="4920139" y="553402"/>
                  </a:lnTo>
                  <a:cubicBezTo>
                    <a:pt x="4920139" y="247840"/>
                    <a:pt x="4672394" y="0"/>
                    <a:pt x="43667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0869DB47-9678-353B-8007-8E35BDC1B230}"/>
                </a:ext>
              </a:extLst>
            </p:cNvPr>
            <p:cNvSpPr/>
            <p:nvPr/>
          </p:nvSpPr>
          <p:spPr>
            <a:xfrm>
              <a:off x="10151173" y="3399948"/>
              <a:ext cx="516826" cy="1534191"/>
            </a:xfrm>
            <a:custGeom>
              <a:avLst/>
              <a:gdLst>
                <a:gd name="csX0" fmla="*/ 516827 w 516826"/>
                <a:gd name="csY0" fmla="*/ 0 h 1534191"/>
                <a:gd name="csX1" fmla="*/ 0 w 516826"/>
                <a:gd name="csY1" fmla="*/ 0 h 1534191"/>
                <a:gd name="csX2" fmla="*/ 0 w 516826"/>
                <a:gd name="csY2" fmla="*/ 982123 h 1534191"/>
                <a:gd name="csX3" fmla="*/ 516827 w 516826"/>
                <a:gd name="csY3" fmla="*/ 1534192 h 1534191"/>
                <a:gd name="csX4" fmla="*/ 516827 w 516826"/>
                <a:gd name="csY4" fmla="*/ 0 h 15341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16826" h="1534191">
                  <a:moveTo>
                    <a:pt x="516827" y="0"/>
                  </a:moveTo>
                  <a:lnTo>
                    <a:pt x="0" y="0"/>
                  </a:lnTo>
                  <a:lnTo>
                    <a:pt x="0" y="982123"/>
                  </a:lnTo>
                  <a:cubicBezTo>
                    <a:pt x="0" y="1275493"/>
                    <a:pt x="228315" y="1515332"/>
                    <a:pt x="516827" y="1534192"/>
                  </a:cubicBezTo>
                  <a:lnTo>
                    <a:pt x="5168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CB906696-FBBD-DDAD-ABC2-422289B68E25}"/>
                </a:ext>
              </a:extLst>
            </p:cNvPr>
            <p:cNvSpPr/>
            <p:nvPr/>
          </p:nvSpPr>
          <p:spPr>
            <a:xfrm>
              <a:off x="7529893" y="857250"/>
              <a:ext cx="1535525" cy="1456944"/>
            </a:xfrm>
            <a:custGeom>
              <a:avLst/>
              <a:gdLst>
                <a:gd name="csX0" fmla="*/ 0 w 1535525"/>
                <a:gd name="csY0" fmla="*/ 903542 h 1456944"/>
                <a:gd name="csX1" fmla="*/ 553403 w 1535525"/>
                <a:gd name="csY1" fmla="*/ 1456944 h 1456944"/>
                <a:gd name="csX2" fmla="*/ 1535526 w 1535525"/>
                <a:gd name="csY2" fmla="*/ 1456944 h 1456944"/>
                <a:gd name="csX3" fmla="*/ 1535526 w 1535525"/>
                <a:gd name="csY3" fmla="*/ 0 h 1456944"/>
                <a:gd name="csX4" fmla="*/ 0 w 1535525"/>
                <a:gd name="csY4" fmla="*/ 0 h 1456944"/>
                <a:gd name="csX5" fmla="*/ 0 w 1535525"/>
                <a:gd name="csY5" fmla="*/ 903542 h 1456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535525" h="1456944">
                  <a:moveTo>
                    <a:pt x="0" y="903542"/>
                  </a:moveTo>
                  <a:cubicBezTo>
                    <a:pt x="0" y="1209199"/>
                    <a:pt x="247745" y="1456944"/>
                    <a:pt x="553403" y="1456944"/>
                  </a:cubicBezTo>
                  <a:lnTo>
                    <a:pt x="1535526" y="1456944"/>
                  </a:lnTo>
                  <a:cubicBezTo>
                    <a:pt x="1535526" y="1456944"/>
                    <a:pt x="1535526" y="0"/>
                    <a:pt x="1535526" y="0"/>
                  </a:cubicBezTo>
                  <a:lnTo>
                    <a:pt x="0" y="0"/>
                  </a:lnTo>
                  <a:lnTo>
                    <a:pt x="0" y="90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C65429-FF3A-3B69-00E8-51426B3185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9876" y="783770"/>
            <a:ext cx="7776000" cy="2485399"/>
          </a:xfrm>
        </p:spPr>
        <p:txBody>
          <a:bodyPr anchor="t"/>
          <a:lstStyle>
            <a:lvl1pPr algn="l">
              <a:defRPr sz="4600" spc="-60" baseline="0"/>
            </a:lvl1pPr>
          </a:lstStyle>
          <a:p>
            <a:r>
              <a:rPr lang="en-GB" dirty="0"/>
              <a:t>Click to add title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E91C073-F29D-CCEC-17E0-AF8D015B4C2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69874" y="5652000"/>
            <a:ext cx="1908000" cy="844306"/>
            <a:chOff x="10770000" y="323850"/>
            <a:chExt cx="1151847" cy="50970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E55D47-10E7-E609-DFA2-F93E45F54281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3334F80B-D34E-57A3-9DD9-C580A2FC462F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F7547020-DE47-7DF1-7B63-37B9AC53DC92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BB6ADF6A-B810-CE9D-D7DA-6AC31EB5BA7D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FDEE5A2D-BA28-8A66-8EEC-069DF7AD4224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218C1AF9-09F7-2B45-DE4D-45672454192D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CF2126BB-A5C9-E88E-D30A-E8AF4D95BF55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D7E439D-C746-5A21-C7B3-1A6ED1BB0D62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17BCA8F7-070F-CF2C-F61E-AB77FBCC7D6D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F546C659-9694-ED70-CCF3-C5E95FDC2BC6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DEF377A7-55A8-71F2-E8BC-4254A4C2D448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A234C169-8152-8F31-4119-21EF11F2A815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82156758-135F-196A-E30C-60738130B863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A03FE977-A086-41F5-A23F-82CE2DE70A8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A7E123B-531C-1C7D-012D-AF2BEBE51881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EAAFFFF-2EE4-6C41-7F07-08B4EF94807C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C1C346CA-5DC8-0E07-9EAC-36E6A47465B6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A9AEFA8F-7354-1EBF-F506-52A20FF9903A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EA5F1BB4-30ED-5192-BF4F-143BD0416BCE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7C4969F7-6A68-2F95-4E9B-8E70570C8E89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86767F09-32D0-427B-0364-3A87335F4ECE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96FFB5C0-299F-737D-A6F0-93347C8FCB3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A3AB398E-90BA-CD9C-E5AA-D953045A935A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E04B07D2-20CC-4535-DF5E-8025E975FB8D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CBAA37F0-D397-5BF4-AF55-9345423F6869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89778EB0-60E0-06F3-62C6-1EFE84D4039A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D1AE6268-893A-493D-A7E5-12465AF2CE1D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3AA18262-1FE3-C5DE-0A18-AD07EA2A7CAD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B8E67AC3-03FD-7091-075D-AF8370B92E30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941674C6-7086-0419-3C6B-9E53E719613D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990FD023-1337-FEA1-0082-B43CDC394A9F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916EB84F-97BC-1D7C-5755-7ACB94FB850D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69D928B-BE22-DE5D-11F9-5FC6CCEA1FDB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FAC39D21-2B59-AE3D-2E4B-8B771266D572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D01AC6C9-5B81-D812-E4D9-DD30769DCDCE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B8040-9E1F-ADEE-2DB1-1677C0AED5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9875" y="323850"/>
            <a:ext cx="7454900" cy="320675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0599982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6C4BFC36-4264-9F8D-C014-6884223B658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2193200" cy="6858602"/>
            <a:chOff x="1524000" y="857250"/>
            <a:chExt cx="9144095" cy="5143499"/>
          </a:xfrm>
          <a:solidFill>
            <a:schemeClr val="accent4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C8DC1230-8D7C-D66F-B779-90B829C2F1BA}"/>
                </a:ext>
              </a:extLst>
            </p:cNvPr>
            <p:cNvSpPr/>
            <p:nvPr/>
          </p:nvSpPr>
          <p:spPr>
            <a:xfrm>
              <a:off x="8659367" y="857250"/>
              <a:ext cx="2008632" cy="1307973"/>
            </a:xfrm>
            <a:custGeom>
              <a:avLst/>
              <a:gdLst>
                <a:gd name="csX0" fmla="*/ 222218 w 2008632"/>
                <a:gd name="csY0" fmla="*/ 0 h 1307973"/>
                <a:gd name="csX1" fmla="*/ 0 w 2008632"/>
                <a:gd name="csY1" fmla="*/ 222218 h 1307973"/>
                <a:gd name="csX2" fmla="*/ 1085755 w 2008632"/>
                <a:gd name="csY2" fmla="*/ 1307973 h 1307973"/>
                <a:gd name="csX3" fmla="*/ 2008632 w 2008632"/>
                <a:gd name="csY3" fmla="*/ 385096 h 1307973"/>
                <a:gd name="csX4" fmla="*/ 2008632 w 2008632"/>
                <a:gd name="csY4" fmla="*/ 0 h 1307973"/>
                <a:gd name="csX5" fmla="*/ 222218 w 2008632"/>
                <a:gd name="csY5" fmla="*/ 0 h 13079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008632" h="1307973">
                  <a:moveTo>
                    <a:pt x="222218" y="0"/>
                  </a:moveTo>
                  <a:lnTo>
                    <a:pt x="0" y="222218"/>
                  </a:lnTo>
                  <a:lnTo>
                    <a:pt x="1085755" y="1307973"/>
                  </a:lnTo>
                  <a:lnTo>
                    <a:pt x="2008632" y="385096"/>
                  </a:lnTo>
                  <a:lnTo>
                    <a:pt x="2008632" y="0"/>
                  </a:lnTo>
                  <a:lnTo>
                    <a:pt x="22221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3F69B9F6-BACD-4BD7-A427-1DEB1DD09197}"/>
                </a:ext>
              </a:extLst>
            </p:cNvPr>
            <p:cNvSpPr/>
            <p:nvPr/>
          </p:nvSpPr>
          <p:spPr>
            <a:xfrm>
              <a:off x="3738086" y="3699605"/>
              <a:ext cx="3386899" cy="2301144"/>
            </a:xfrm>
            <a:custGeom>
              <a:avLst/>
              <a:gdLst>
                <a:gd name="csX0" fmla="*/ 0 w 3386899"/>
                <a:gd name="csY0" fmla="*/ 2301145 h 2301144"/>
                <a:gd name="csX1" fmla="*/ 2171510 w 3386899"/>
                <a:gd name="csY1" fmla="*/ 2301145 h 2301144"/>
                <a:gd name="csX2" fmla="*/ 3386900 w 3386899"/>
                <a:gd name="csY2" fmla="*/ 1085755 h 2301144"/>
                <a:gd name="csX3" fmla="*/ 2301145 w 3386899"/>
                <a:gd name="csY3" fmla="*/ 0 h 2301144"/>
                <a:gd name="csX4" fmla="*/ 0 w 3386899"/>
                <a:gd name="csY4" fmla="*/ 2301145 h 23011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86899" h="2301144">
                  <a:moveTo>
                    <a:pt x="0" y="2301145"/>
                  </a:moveTo>
                  <a:lnTo>
                    <a:pt x="2171510" y="2301145"/>
                  </a:lnTo>
                  <a:lnTo>
                    <a:pt x="3386900" y="1085755"/>
                  </a:lnTo>
                  <a:lnTo>
                    <a:pt x="2301145" y="0"/>
                  </a:lnTo>
                  <a:lnTo>
                    <a:pt x="0" y="2301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26ED534E-2AC1-5D72-1711-8F9614F0175C}"/>
                </a:ext>
              </a:extLst>
            </p:cNvPr>
            <p:cNvSpPr/>
            <p:nvPr/>
          </p:nvSpPr>
          <p:spPr>
            <a:xfrm>
              <a:off x="1524000" y="2164651"/>
              <a:ext cx="4514659" cy="1535525"/>
            </a:xfrm>
            <a:custGeom>
              <a:avLst/>
              <a:gdLst>
                <a:gd name="csX0" fmla="*/ 3961257 w 4514659"/>
                <a:gd name="csY0" fmla="*/ 0 h 1535525"/>
                <a:gd name="csX1" fmla="*/ 0 w 4514659"/>
                <a:gd name="csY1" fmla="*/ 0 h 1535525"/>
                <a:gd name="csX2" fmla="*/ 0 w 4514659"/>
                <a:gd name="csY2" fmla="*/ 1535525 h 1535525"/>
                <a:gd name="csX3" fmla="*/ 4514660 w 4514659"/>
                <a:gd name="csY3" fmla="*/ 1535525 h 1535525"/>
                <a:gd name="csX4" fmla="*/ 4514660 w 4514659"/>
                <a:gd name="csY4" fmla="*/ 553403 h 1535525"/>
                <a:gd name="csX5" fmla="*/ 3961257 w 4514659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514659" h="1535525">
                  <a:moveTo>
                    <a:pt x="3961257" y="0"/>
                  </a:moveTo>
                  <a:lnTo>
                    <a:pt x="0" y="0"/>
                  </a:lnTo>
                  <a:cubicBezTo>
                    <a:pt x="0" y="0"/>
                    <a:pt x="0" y="1535525"/>
                    <a:pt x="0" y="1535525"/>
                  </a:cubicBezTo>
                  <a:lnTo>
                    <a:pt x="4514660" y="1535525"/>
                  </a:lnTo>
                  <a:lnTo>
                    <a:pt x="4514660" y="553403"/>
                  </a:lnTo>
                  <a:cubicBezTo>
                    <a:pt x="4514660" y="247841"/>
                    <a:pt x="4266915" y="0"/>
                    <a:pt x="396125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3D950C74-9972-B271-C058-E57FE2D3A5E5}"/>
                </a:ext>
              </a:extLst>
            </p:cNvPr>
            <p:cNvSpPr/>
            <p:nvPr/>
          </p:nvSpPr>
          <p:spPr>
            <a:xfrm>
              <a:off x="7234904" y="857250"/>
              <a:ext cx="1425035" cy="221646"/>
            </a:xfrm>
            <a:custGeom>
              <a:avLst/>
              <a:gdLst>
                <a:gd name="csX0" fmla="*/ 442913 w 1425035"/>
                <a:gd name="csY0" fmla="*/ 221647 h 221646"/>
                <a:gd name="csX1" fmla="*/ 1425035 w 1425035"/>
                <a:gd name="csY1" fmla="*/ 221647 h 221646"/>
                <a:gd name="csX2" fmla="*/ 1425035 w 1425035"/>
                <a:gd name="csY2" fmla="*/ 0 h 221646"/>
                <a:gd name="csX3" fmla="*/ 0 w 1425035"/>
                <a:gd name="csY3" fmla="*/ 0 h 221646"/>
                <a:gd name="csX4" fmla="*/ 442913 w 1425035"/>
                <a:gd name="csY4" fmla="*/ 221647 h 2216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25035" h="221646">
                  <a:moveTo>
                    <a:pt x="442913" y="221647"/>
                  </a:moveTo>
                  <a:lnTo>
                    <a:pt x="1425035" y="221647"/>
                  </a:lnTo>
                  <a:cubicBezTo>
                    <a:pt x="1425035" y="221647"/>
                    <a:pt x="1425035" y="0"/>
                    <a:pt x="1425035" y="0"/>
                  </a:cubicBezTo>
                  <a:lnTo>
                    <a:pt x="0" y="0"/>
                  </a:lnTo>
                  <a:cubicBezTo>
                    <a:pt x="100965" y="134588"/>
                    <a:pt x="261747" y="221647"/>
                    <a:pt x="442913" y="221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F1B3EB56-FF70-6C6D-8857-821288A8F4D9}"/>
                </a:ext>
              </a:extLst>
            </p:cNvPr>
            <p:cNvSpPr/>
            <p:nvPr/>
          </p:nvSpPr>
          <p:spPr>
            <a:xfrm>
              <a:off x="9745694" y="2164651"/>
              <a:ext cx="922401" cy="1535525"/>
            </a:xfrm>
            <a:custGeom>
              <a:avLst/>
              <a:gdLst>
                <a:gd name="csX0" fmla="*/ 922306 w 922401"/>
                <a:gd name="csY0" fmla="*/ 0 h 1535525"/>
                <a:gd name="csX1" fmla="*/ 0 w 922401"/>
                <a:gd name="csY1" fmla="*/ 0 h 1535525"/>
                <a:gd name="csX2" fmla="*/ 0 w 922401"/>
                <a:gd name="csY2" fmla="*/ 982123 h 1535525"/>
                <a:gd name="csX3" fmla="*/ 553403 w 922401"/>
                <a:gd name="csY3" fmla="*/ 1535525 h 1535525"/>
                <a:gd name="csX4" fmla="*/ 922401 w 922401"/>
                <a:gd name="csY4" fmla="*/ 1535525 h 1535525"/>
                <a:gd name="csX5" fmla="*/ 922401 w 922401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22401" h="1535525">
                  <a:moveTo>
                    <a:pt x="922306" y="0"/>
                  </a:moveTo>
                  <a:lnTo>
                    <a:pt x="0" y="0"/>
                  </a:lnTo>
                  <a:lnTo>
                    <a:pt x="0" y="982123"/>
                  </a:lnTo>
                  <a:cubicBezTo>
                    <a:pt x="0" y="1287780"/>
                    <a:pt x="247841" y="1535525"/>
                    <a:pt x="553403" y="1535525"/>
                  </a:cubicBezTo>
                  <a:lnTo>
                    <a:pt x="922401" y="1535525"/>
                  </a:lnTo>
                  <a:lnTo>
                    <a:pt x="9224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37E3CC3F-9A35-96C2-2D6F-EB337113E3EA}"/>
                </a:ext>
              </a:extLst>
            </p:cNvPr>
            <p:cNvSpPr/>
            <p:nvPr/>
          </p:nvSpPr>
          <p:spPr>
            <a:xfrm>
              <a:off x="7124413" y="4785931"/>
              <a:ext cx="1535525" cy="1214818"/>
            </a:xfrm>
            <a:custGeom>
              <a:avLst/>
              <a:gdLst>
                <a:gd name="csX0" fmla="*/ 982123 w 1535525"/>
                <a:gd name="csY0" fmla="*/ 0 h 1214818"/>
                <a:gd name="csX1" fmla="*/ 0 w 1535525"/>
                <a:gd name="csY1" fmla="*/ 0 h 1214818"/>
                <a:gd name="csX2" fmla="*/ 0 w 1535525"/>
                <a:gd name="csY2" fmla="*/ 1214819 h 1214818"/>
                <a:gd name="csX3" fmla="*/ 1535526 w 1535525"/>
                <a:gd name="csY3" fmla="*/ 1214819 h 1214818"/>
                <a:gd name="csX4" fmla="*/ 1535526 w 1535525"/>
                <a:gd name="csY4" fmla="*/ 553403 h 1214818"/>
                <a:gd name="csX5" fmla="*/ 982123 w 1535525"/>
                <a:gd name="csY5" fmla="*/ 0 h 12148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535525" h="1214818">
                  <a:moveTo>
                    <a:pt x="982123" y="0"/>
                  </a:moveTo>
                  <a:lnTo>
                    <a:pt x="0" y="0"/>
                  </a:lnTo>
                  <a:cubicBezTo>
                    <a:pt x="0" y="0"/>
                    <a:pt x="0" y="1214819"/>
                    <a:pt x="0" y="1214819"/>
                  </a:cubicBezTo>
                  <a:lnTo>
                    <a:pt x="1535526" y="1214819"/>
                  </a:lnTo>
                  <a:lnTo>
                    <a:pt x="1535526" y="553403"/>
                  </a:lnTo>
                  <a:cubicBezTo>
                    <a:pt x="1535526" y="247841"/>
                    <a:pt x="1287780" y="0"/>
                    <a:pt x="98212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E148C4-F5EF-113C-B30E-B2ED1848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 anchor="t"/>
          <a:lstStyle>
            <a:lvl1pPr algn="l">
              <a:defRPr sz="47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2C106-6759-B536-DAFA-EDBD195CC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33592-CBAF-395E-E0CB-FE9F2395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14C842-83C0-C20B-5CCE-D15A01BB02D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456A9E-6548-E498-65FD-46D5B8F80A3E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5" name="Graphic 8">
              <a:extLst>
                <a:ext uri="{FF2B5EF4-FFF2-40B4-BE49-F238E27FC236}">
                  <a16:creationId xmlns:a16="http://schemas.microsoft.com/office/drawing/2014/main" id="{397E4947-BABC-EBD6-23A4-3B0F0A1C331C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3F4CC33C-4C8B-7916-59B1-19DD041AE978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955DA3DF-9B3D-37C0-F9BF-EF686A3F5A12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F220BA99-D529-F1E0-57EB-2BB7C66ED688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7B2E39BA-0B65-3FB1-239C-CCD668879A96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BF8613E6-9760-58C5-5F77-E01F72D3F7C2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F103BDA-FF35-675F-A630-31166EC06130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5DB54828-9BB3-307F-C4CF-743AF5085B21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6F80A329-A23D-A74A-39F1-7539D8AD88CE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6FB2870A-C12F-D875-1A4B-6A88F68DAF2C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4EFF4E0-E49B-FB26-9EBC-33D0430D4650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33A95507-73BA-27F3-652A-8093C9ED7BD7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4C99E388-EC88-09E7-B2CC-42209735C41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BEDA0F5-9BE0-8A91-92F5-E057A2F48A03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98DA2E5-B9E6-5899-4112-2C200986A3BD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D43EC78-132B-8518-43E2-D5A8FFD0D1BC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882D82AB-1004-587B-33BC-406F706EE0A2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E4D4D550-B95B-CA8F-FFB4-49F931E60E21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70A43992-D542-5175-2EA4-5E2308FDEC46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C194AB97-D0D6-CC64-736D-11F8C9B608FE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93832DC6-F6A8-B780-3649-4B2AB57EB8C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8F117AC2-A730-110F-5D33-65EB6CCD984D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312F1BAD-A66B-1D47-B972-81679CCDFE69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14F4A8C7-FD56-44DE-834A-99405E94FCDE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DB097991-EB51-CEF4-5D73-1165D072DEBC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1B36684C-688C-EF6B-6925-6D95160989BA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D3ADC031-2433-FCC8-26D5-68016925B032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534EAA2F-B457-CF5A-0A2D-ED1EEF37896C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635E5E06-ADA8-71CC-56A6-C87244250E86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C8C468AA-6B03-29F4-16E4-90120F7574AD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0EEC8036-F11E-CB61-DB6D-E56AEA17E12E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EABC453-6455-BB5E-5DDF-0D98E2264241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23911426-C5B3-1F66-9636-74E330566990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B0D66254-6978-6A6F-094F-9EEBF13F2C77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C46D126D-6A40-9E86-C62E-5566BF4030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515611"/>
            <a:ext cx="5826124" cy="2907413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defRPr sz="30200" spc="-12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5692213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aphic 51">
            <a:extLst>
              <a:ext uri="{FF2B5EF4-FFF2-40B4-BE49-F238E27FC236}">
                <a16:creationId xmlns:a16="http://schemas.microsoft.com/office/drawing/2014/main" id="{4A169D74-B603-CF12-2506-8AFC80F952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E148C4-F5EF-113C-B30E-B2ED1848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 anchor="t"/>
          <a:lstStyle>
            <a:lvl1pPr algn="l">
              <a:defRPr sz="47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2C106-6759-B536-DAFA-EDBD195CC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33592-CBAF-395E-E0CB-FE9F2395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14C842-83C0-C20B-5CCE-D15A01BB02D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456A9E-6548-E498-65FD-46D5B8F80A3E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5" name="Graphic 8">
              <a:extLst>
                <a:ext uri="{FF2B5EF4-FFF2-40B4-BE49-F238E27FC236}">
                  <a16:creationId xmlns:a16="http://schemas.microsoft.com/office/drawing/2014/main" id="{397E4947-BABC-EBD6-23A4-3B0F0A1C331C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3F4CC33C-4C8B-7916-59B1-19DD041AE978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955DA3DF-9B3D-37C0-F9BF-EF686A3F5A12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F220BA99-D529-F1E0-57EB-2BB7C66ED688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7B2E39BA-0B65-3FB1-239C-CCD668879A96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BF8613E6-9760-58C5-5F77-E01F72D3F7C2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F103BDA-FF35-675F-A630-31166EC06130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5DB54828-9BB3-307F-C4CF-743AF5085B21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6F80A329-A23D-A74A-39F1-7539D8AD88CE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6FB2870A-C12F-D875-1A4B-6A88F68DAF2C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4EFF4E0-E49B-FB26-9EBC-33D0430D4650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33A95507-73BA-27F3-652A-8093C9ED7BD7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4C99E388-EC88-09E7-B2CC-42209735C41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BEDA0F5-9BE0-8A91-92F5-E057A2F48A03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98DA2E5-B9E6-5899-4112-2C200986A3BD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D43EC78-132B-8518-43E2-D5A8FFD0D1BC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882D82AB-1004-587B-33BC-406F706EE0A2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E4D4D550-B95B-CA8F-FFB4-49F931E60E21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70A43992-D542-5175-2EA4-5E2308FDEC46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C194AB97-D0D6-CC64-736D-11F8C9B608FE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93832DC6-F6A8-B780-3649-4B2AB57EB8C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8F117AC2-A730-110F-5D33-65EB6CCD984D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312F1BAD-A66B-1D47-B972-81679CCDFE69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14F4A8C7-FD56-44DE-834A-99405E94FCDE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DB097991-EB51-CEF4-5D73-1165D072DEBC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1B36684C-688C-EF6B-6925-6D95160989BA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D3ADC031-2433-FCC8-26D5-68016925B032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534EAA2F-B457-CF5A-0A2D-ED1EEF37896C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635E5E06-ADA8-71CC-56A6-C87244250E86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C8C468AA-6B03-29F4-16E4-90120F7574AD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0EEC8036-F11E-CB61-DB6D-E56AEA17E12E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EABC453-6455-BB5E-5DDF-0D98E2264241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23911426-C5B3-1F66-9636-74E330566990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B0D66254-6978-6A6F-094F-9EEBF13F2C77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C46D126D-6A40-9E86-C62E-5566BF4030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515611"/>
            <a:ext cx="5826124" cy="2907413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defRPr sz="30200" spc="-12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211136769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4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A8C77A4-D501-7901-D349-4CD085813A0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2193200" cy="6858602"/>
            <a:chOff x="1524000" y="857250"/>
            <a:chExt cx="9144095" cy="5143499"/>
          </a:xfrm>
          <a:solidFill>
            <a:schemeClr val="accent5"/>
          </a:solidFill>
        </p:grpSpPr>
        <p:sp>
          <p:nvSpPr>
            <p:cNvPr id="4" name="Free-form: Shape 3">
              <a:extLst>
                <a:ext uri="{FF2B5EF4-FFF2-40B4-BE49-F238E27FC236}">
                  <a16:creationId xmlns:a16="http://schemas.microsoft.com/office/drawing/2014/main" id="{876B085F-43F3-2EEF-0299-2940DA5645BA}"/>
                </a:ext>
              </a:extLst>
            </p:cNvPr>
            <p:cNvSpPr/>
            <p:nvPr/>
          </p:nvSpPr>
          <p:spPr>
            <a:xfrm>
              <a:off x="8659367" y="857250"/>
              <a:ext cx="2008632" cy="1307973"/>
            </a:xfrm>
            <a:custGeom>
              <a:avLst/>
              <a:gdLst>
                <a:gd name="csX0" fmla="*/ 222218 w 2008632"/>
                <a:gd name="csY0" fmla="*/ 0 h 1307973"/>
                <a:gd name="csX1" fmla="*/ 0 w 2008632"/>
                <a:gd name="csY1" fmla="*/ 222218 h 1307973"/>
                <a:gd name="csX2" fmla="*/ 1085755 w 2008632"/>
                <a:gd name="csY2" fmla="*/ 1307973 h 1307973"/>
                <a:gd name="csX3" fmla="*/ 2008632 w 2008632"/>
                <a:gd name="csY3" fmla="*/ 385096 h 1307973"/>
                <a:gd name="csX4" fmla="*/ 2008632 w 2008632"/>
                <a:gd name="csY4" fmla="*/ 0 h 1307973"/>
                <a:gd name="csX5" fmla="*/ 222218 w 2008632"/>
                <a:gd name="csY5" fmla="*/ 0 h 13079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008632" h="1307973">
                  <a:moveTo>
                    <a:pt x="222218" y="0"/>
                  </a:moveTo>
                  <a:lnTo>
                    <a:pt x="0" y="222218"/>
                  </a:lnTo>
                  <a:lnTo>
                    <a:pt x="1085755" y="1307973"/>
                  </a:lnTo>
                  <a:lnTo>
                    <a:pt x="2008632" y="385096"/>
                  </a:lnTo>
                  <a:lnTo>
                    <a:pt x="2008632" y="0"/>
                  </a:lnTo>
                  <a:lnTo>
                    <a:pt x="22221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" name="Free-form: Shape 6">
              <a:extLst>
                <a:ext uri="{FF2B5EF4-FFF2-40B4-BE49-F238E27FC236}">
                  <a16:creationId xmlns:a16="http://schemas.microsoft.com/office/drawing/2014/main" id="{66D95494-167B-F505-8F6E-CEFBC6A4E861}"/>
                </a:ext>
              </a:extLst>
            </p:cNvPr>
            <p:cNvSpPr/>
            <p:nvPr/>
          </p:nvSpPr>
          <p:spPr>
            <a:xfrm>
              <a:off x="3738086" y="3699605"/>
              <a:ext cx="3386899" cy="2301144"/>
            </a:xfrm>
            <a:custGeom>
              <a:avLst/>
              <a:gdLst>
                <a:gd name="csX0" fmla="*/ 0 w 3386899"/>
                <a:gd name="csY0" fmla="*/ 2301145 h 2301144"/>
                <a:gd name="csX1" fmla="*/ 2171510 w 3386899"/>
                <a:gd name="csY1" fmla="*/ 2301145 h 2301144"/>
                <a:gd name="csX2" fmla="*/ 3386900 w 3386899"/>
                <a:gd name="csY2" fmla="*/ 1085755 h 2301144"/>
                <a:gd name="csX3" fmla="*/ 2301145 w 3386899"/>
                <a:gd name="csY3" fmla="*/ 0 h 2301144"/>
                <a:gd name="csX4" fmla="*/ 0 w 3386899"/>
                <a:gd name="csY4" fmla="*/ 2301145 h 23011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86899" h="2301144">
                  <a:moveTo>
                    <a:pt x="0" y="2301145"/>
                  </a:moveTo>
                  <a:lnTo>
                    <a:pt x="2171510" y="2301145"/>
                  </a:lnTo>
                  <a:lnTo>
                    <a:pt x="3386900" y="1085755"/>
                  </a:lnTo>
                  <a:lnTo>
                    <a:pt x="2301145" y="0"/>
                  </a:lnTo>
                  <a:lnTo>
                    <a:pt x="0" y="2301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7AE21E53-8FC6-9718-8C50-502FB0B8308B}"/>
                </a:ext>
              </a:extLst>
            </p:cNvPr>
            <p:cNvSpPr/>
            <p:nvPr/>
          </p:nvSpPr>
          <p:spPr>
            <a:xfrm>
              <a:off x="1524000" y="2164651"/>
              <a:ext cx="4514659" cy="1535525"/>
            </a:xfrm>
            <a:custGeom>
              <a:avLst/>
              <a:gdLst>
                <a:gd name="csX0" fmla="*/ 3961257 w 4514659"/>
                <a:gd name="csY0" fmla="*/ 0 h 1535525"/>
                <a:gd name="csX1" fmla="*/ 0 w 4514659"/>
                <a:gd name="csY1" fmla="*/ 0 h 1535525"/>
                <a:gd name="csX2" fmla="*/ 0 w 4514659"/>
                <a:gd name="csY2" fmla="*/ 1535525 h 1535525"/>
                <a:gd name="csX3" fmla="*/ 4514660 w 4514659"/>
                <a:gd name="csY3" fmla="*/ 1535525 h 1535525"/>
                <a:gd name="csX4" fmla="*/ 4514660 w 4514659"/>
                <a:gd name="csY4" fmla="*/ 553403 h 1535525"/>
                <a:gd name="csX5" fmla="*/ 3961257 w 4514659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514659" h="1535525">
                  <a:moveTo>
                    <a:pt x="3961257" y="0"/>
                  </a:moveTo>
                  <a:lnTo>
                    <a:pt x="0" y="0"/>
                  </a:lnTo>
                  <a:cubicBezTo>
                    <a:pt x="0" y="0"/>
                    <a:pt x="0" y="1535525"/>
                    <a:pt x="0" y="1535525"/>
                  </a:cubicBezTo>
                  <a:lnTo>
                    <a:pt x="4514660" y="1535525"/>
                  </a:lnTo>
                  <a:lnTo>
                    <a:pt x="4514660" y="553403"/>
                  </a:lnTo>
                  <a:cubicBezTo>
                    <a:pt x="4514660" y="247841"/>
                    <a:pt x="4266915" y="0"/>
                    <a:pt x="396125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4D88FAB0-D1E2-10D2-07B8-D653B866CD28}"/>
                </a:ext>
              </a:extLst>
            </p:cNvPr>
            <p:cNvSpPr/>
            <p:nvPr/>
          </p:nvSpPr>
          <p:spPr>
            <a:xfrm>
              <a:off x="7234904" y="857250"/>
              <a:ext cx="1425035" cy="221646"/>
            </a:xfrm>
            <a:custGeom>
              <a:avLst/>
              <a:gdLst>
                <a:gd name="csX0" fmla="*/ 442913 w 1425035"/>
                <a:gd name="csY0" fmla="*/ 221647 h 221646"/>
                <a:gd name="csX1" fmla="*/ 1425035 w 1425035"/>
                <a:gd name="csY1" fmla="*/ 221647 h 221646"/>
                <a:gd name="csX2" fmla="*/ 1425035 w 1425035"/>
                <a:gd name="csY2" fmla="*/ 0 h 221646"/>
                <a:gd name="csX3" fmla="*/ 0 w 1425035"/>
                <a:gd name="csY3" fmla="*/ 0 h 221646"/>
                <a:gd name="csX4" fmla="*/ 442913 w 1425035"/>
                <a:gd name="csY4" fmla="*/ 221647 h 2216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25035" h="221646">
                  <a:moveTo>
                    <a:pt x="442913" y="221647"/>
                  </a:moveTo>
                  <a:lnTo>
                    <a:pt x="1425035" y="221647"/>
                  </a:lnTo>
                  <a:cubicBezTo>
                    <a:pt x="1425035" y="221647"/>
                    <a:pt x="1425035" y="0"/>
                    <a:pt x="1425035" y="0"/>
                  </a:cubicBezTo>
                  <a:lnTo>
                    <a:pt x="0" y="0"/>
                  </a:lnTo>
                  <a:cubicBezTo>
                    <a:pt x="100965" y="134588"/>
                    <a:pt x="261747" y="221647"/>
                    <a:pt x="442913" y="221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29525782-22F4-D4C3-2478-DC7C8C075B0F}"/>
                </a:ext>
              </a:extLst>
            </p:cNvPr>
            <p:cNvSpPr/>
            <p:nvPr/>
          </p:nvSpPr>
          <p:spPr>
            <a:xfrm>
              <a:off x="9745694" y="2164651"/>
              <a:ext cx="922401" cy="1535525"/>
            </a:xfrm>
            <a:custGeom>
              <a:avLst/>
              <a:gdLst>
                <a:gd name="csX0" fmla="*/ 922306 w 922401"/>
                <a:gd name="csY0" fmla="*/ 0 h 1535525"/>
                <a:gd name="csX1" fmla="*/ 0 w 922401"/>
                <a:gd name="csY1" fmla="*/ 0 h 1535525"/>
                <a:gd name="csX2" fmla="*/ 0 w 922401"/>
                <a:gd name="csY2" fmla="*/ 982123 h 1535525"/>
                <a:gd name="csX3" fmla="*/ 553403 w 922401"/>
                <a:gd name="csY3" fmla="*/ 1535525 h 1535525"/>
                <a:gd name="csX4" fmla="*/ 922401 w 922401"/>
                <a:gd name="csY4" fmla="*/ 1535525 h 1535525"/>
                <a:gd name="csX5" fmla="*/ 922401 w 922401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22401" h="1535525">
                  <a:moveTo>
                    <a:pt x="922306" y="0"/>
                  </a:moveTo>
                  <a:lnTo>
                    <a:pt x="0" y="0"/>
                  </a:lnTo>
                  <a:lnTo>
                    <a:pt x="0" y="982123"/>
                  </a:lnTo>
                  <a:cubicBezTo>
                    <a:pt x="0" y="1287780"/>
                    <a:pt x="247841" y="1535525"/>
                    <a:pt x="553403" y="1535525"/>
                  </a:cubicBezTo>
                  <a:lnTo>
                    <a:pt x="922401" y="1535525"/>
                  </a:lnTo>
                  <a:lnTo>
                    <a:pt x="9224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C4A6873A-516C-8FC5-3AFC-2919DD3EBE74}"/>
                </a:ext>
              </a:extLst>
            </p:cNvPr>
            <p:cNvSpPr/>
            <p:nvPr/>
          </p:nvSpPr>
          <p:spPr>
            <a:xfrm>
              <a:off x="7124413" y="4785931"/>
              <a:ext cx="1535525" cy="1214818"/>
            </a:xfrm>
            <a:custGeom>
              <a:avLst/>
              <a:gdLst>
                <a:gd name="csX0" fmla="*/ 982123 w 1535525"/>
                <a:gd name="csY0" fmla="*/ 0 h 1214818"/>
                <a:gd name="csX1" fmla="*/ 0 w 1535525"/>
                <a:gd name="csY1" fmla="*/ 0 h 1214818"/>
                <a:gd name="csX2" fmla="*/ 0 w 1535525"/>
                <a:gd name="csY2" fmla="*/ 1214819 h 1214818"/>
                <a:gd name="csX3" fmla="*/ 1535526 w 1535525"/>
                <a:gd name="csY3" fmla="*/ 1214819 h 1214818"/>
                <a:gd name="csX4" fmla="*/ 1535526 w 1535525"/>
                <a:gd name="csY4" fmla="*/ 553403 h 1214818"/>
                <a:gd name="csX5" fmla="*/ 982123 w 1535525"/>
                <a:gd name="csY5" fmla="*/ 0 h 12148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535525" h="1214818">
                  <a:moveTo>
                    <a:pt x="982123" y="0"/>
                  </a:moveTo>
                  <a:lnTo>
                    <a:pt x="0" y="0"/>
                  </a:lnTo>
                  <a:cubicBezTo>
                    <a:pt x="0" y="0"/>
                    <a:pt x="0" y="1214819"/>
                    <a:pt x="0" y="1214819"/>
                  </a:cubicBezTo>
                  <a:lnTo>
                    <a:pt x="1535526" y="1214819"/>
                  </a:lnTo>
                  <a:lnTo>
                    <a:pt x="1535526" y="553403"/>
                  </a:lnTo>
                  <a:cubicBezTo>
                    <a:pt x="1535526" y="247841"/>
                    <a:pt x="1287780" y="0"/>
                    <a:pt x="98212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E148C4-F5EF-113C-B30E-B2ED1848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 anchor="t"/>
          <a:lstStyle>
            <a:lvl1pPr algn="l">
              <a:defRPr sz="47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2C106-6759-B536-DAFA-EDBD195CC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33592-CBAF-395E-E0CB-FE9F2395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14C842-83C0-C20B-5CCE-D15A01BB02D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456A9E-6548-E498-65FD-46D5B8F80A3E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5" name="Graphic 8">
              <a:extLst>
                <a:ext uri="{FF2B5EF4-FFF2-40B4-BE49-F238E27FC236}">
                  <a16:creationId xmlns:a16="http://schemas.microsoft.com/office/drawing/2014/main" id="{397E4947-BABC-EBD6-23A4-3B0F0A1C331C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3F4CC33C-4C8B-7916-59B1-19DD041AE978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955DA3DF-9B3D-37C0-F9BF-EF686A3F5A12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F220BA99-D529-F1E0-57EB-2BB7C66ED688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7B2E39BA-0B65-3FB1-239C-CCD668879A96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BF8613E6-9760-58C5-5F77-E01F72D3F7C2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F103BDA-FF35-675F-A630-31166EC06130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5DB54828-9BB3-307F-C4CF-743AF5085B21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6F80A329-A23D-A74A-39F1-7539D8AD88CE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6FB2870A-C12F-D875-1A4B-6A88F68DAF2C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4EFF4E0-E49B-FB26-9EBC-33D0430D4650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33A95507-73BA-27F3-652A-8093C9ED7BD7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4C99E388-EC88-09E7-B2CC-42209735C41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BEDA0F5-9BE0-8A91-92F5-E057A2F48A03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98DA2E5-B9E6-5899-4112-2C200986A3BD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D43EC78-132B-8518-43E2-D5A8FFD0D1BC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882D82AB-1004-587B-33BC-406F706EE0A2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E4D4D550-B95B-CA8F-FFB4-49F931E60E21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70A43992-D542-5175-2EA4-5E2308FDEC46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C194AB97-D0D6-CC64-736D-11F8C9B608FE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93832DC6-F6A8-B780-3649-4B2AB57EB8C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8F117AC2-A730-110F-5D33-65EB6CCD984D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312F1BAD-A66B-1D47-B972-81679CCDFE69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14F4A8C7-FD56-44DE-834A-99405E94FCDE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DB097991-EB51-CEF4-5D73-1165D072DEBC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1B36684C-688C-EF6B-6925-6D95160989BA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D3ADC031-2433-FCC8-26D5-68016925B032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534EAA2F-B457-CF5A-0A2D-ED1EEF37896C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635E5E06-ADA8-71CC-56A6-C87244250E86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C8C468AA-6B03-29F4-16E4-90120F7574AD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0EEC8036-F11E-CB61-DB6D-E56AEA17E12E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EABC453-6455-BB5E-5DDF-0D98E2264241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23911426-C5B3-1F66-9636-74E330566990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B0D66254-6978-6A6F-094F-9EEBF13F2C77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C46D126D-6A40-9E86-C62E-5566BF4030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515611"/>
            <a:ext cx="5826124" cy="2907413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defRPr sz="30200" spc="-12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412035343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77F20237-B0D6-E5E4-902E-EC59F615CD1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" y="-1"/>
            <a:ext cx="12193200" cy="6858674"/>
            <a:chOff x="1524000" y="857250"/>
            <a:chExt cx="9143999" cy="5143499"/>
          </a:xfrm>
          <a:solidFill>
            <a:schemeClr val="accent1">
              <a:alpha val="14902"/>
            </a:schemeClr>
          </a:solidFill>
        </p:grpSpPr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70A7F8AF-FC13-B419-EF1B-D017932931C7}"/>
                </a:ext>
              </a:extLst>
            </p:cNvPr>
            <p:cNvSpPr/>
            <p:nvPr/>
          </p:nvSpPr>
          <p:spPr>
            <a:xfrm>
              <a:off x="9064847" y="857250"/>
              <a:ext cx="1603152" cy="2543270"/>
            </a:xfrm>
            <a:custGeom>
              <a:avLst/>
              <a:gdLst>
                <a:gd name="csX0" fmla="*/ 1457516 w 1603152"/>
                <a:gd name="csY0" fmla="*/ 0 h 2543270"/>
                <a:gd name="csX1" fmla="*/ 0 w 1603152"/>
                <a:gd name="csY1" fmla="*/ 1457516 h 2543270"/>
                <a:gd name="csX2" fmla="*/ 1085755 w 1603152"/>
                <a:gd name="csY2" fmla="*/ 2543270 h 2543270"/>
                <a:gd name="csX3" fmla="*/ 1603153 w 1603152"/>
                <a:gd name="csY3" fmla="*/ 2025777 h 2543270"/>
                <a:gd name="csX4" fmla="*/ 1603153 w 1603152"/>
                <a:gd name="csY4" fmla="*/ 0 h 2543270"/>
                <a:gd name="csX5" fmla="*/ 1457516 w 1603152"/>
                <a:gd name="csY5" fmla="*/ 0 h 25432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603152" h="2543270">
                  <a:moveTo>
                    <a:pt x="1457516" y="0"/>
                  </a:moveTo>
                  <a:lnTo>
                    <a:pt x="0" y="1457516"/>
                  </a:lnTo>
                  <a:lnTo>
                    <a:pt x="1085755" y="2543270"/>
                  </a:lnTo>
                  <a:lnTo>
                    <a:pt x="1603153" y="2025777"/>
                  </a:lnTo>
                  <a:lnTo>
                    <a:pt x="1603153" y="0"/>
                  </a:lnTo>
                  <a:lnTo>
                    <a:pt x="145751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DF00033-4300-8B62-0EAE-DB60BBDB4609}"/>
                </a:ext>
              </a:extLst>
            </p:cNvPr>
            <p:cNvSpPr/>
            <p:nvPr/>
          </p:nvSpPr>
          <p:spPr>
            <a:xfrm>
              <a:off x="5378767" y="4934807"/>
              <a:ext cx="2131885" cy="1065942"/>
            </a:xfrm>
            <a:custGeom>
              <a:avLst/>
              <a:gdLst>
                <a:gd name="csX0" fmla="*/ 0 w 2131885"/>
                <a:gd name="csY0" fmla="*/ 1065943 h 1065942"/>
                <a:gd name="csX1" fmla="*/ 2131886 w 2131885"/>
                <a:gd name="csY1" fmla="*/ 1065943 h 1065942"/>
                <a:gd name="csX2" fmla="*/ 1065943 w 2131885"/>
                <a:gd name="csY2" fmla="*/ 0 h 1065942"/>
                <a:gd name="csX3" fmla="*/ 0 w 2131885"/>
                <a:gd name="csY3" fmla="*/ 1065943 h 10659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131885" h="1065942">
                  <a:moveTo>
                    <a:pt x="0" y="1065943"/>
                  </a:moveTo>
                  <a:lnTo>
                    <a:pt x="2131886" y="1065943"/>
                  </a:lnTo>
                  <a:lnTo>
                    <a:pt x="1065943" y="0"/>
                  </a:lnTo>
                  <a:lnTo>
                    <a:pt x="0" y="10659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658EC21F-4661-3192-35C6-3054300D4429}"/>
                </a:ext>
              </a:extLst>
            </p:cNvPr>
            <p:cNvSpPr/>
            <p:nvPr/>
          </p:nvSpPr>
          <p:spPr>
            <a:xfrm>
              <a:off x="1524000" y="3399948"/>
              <a:ext cx="4920138" cy="1535525"/>
            </a:xfrm>
            <a:custGeom>
              <a:avLst/>
              <a:gdLst>
                <a:gd name="csX0" fmla="*/ 4366737 w 4920138"/>
                <a:gd name="csY0" fmla="*/ 0 h 1535525"/>
                <a:gd name="csX1" fmla="*/ 0 w 4920138"/>
                <a:gd name="csY1" fmla="*/ 0 h 1535525"/>
                <a:gd name="csX2" fmla="*/ 0 w 4920138"/>
                <a:gd name="csY2" fmla="*/ 1535525 h 1535525"/>
                <a:gd name="csX3" fmla="*/ 4920139 w 4920138"/>
                <a:gd name="csY3" fmla="*/ 1535525 h 1535525"/>
                <a:gd name="csX4" fmla="*/ 4920139 w 4920138"/>
                <a:gd name="csY4" fmla="*/ 553402 h 1535525"/>
                <a:gd name="csX5" fmla="*/ 4366737 w 4920138"/>
                <a:gd name="csY5" fmla="*/ 0 h 1535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920138" h="1535525">
                  <a:moveTo>
                    <a:pt x="4366737" y="0"/>
                  </a:moveTo>
                  <a:lnTo>
                    <a:pt x="0" y="0"/>
                  </a:lnTo>
                  <a:cubicBezTo>
                    <a:pt x="0" y="0"/>
                    <a:pt x="0" y="1535525"/>
                    <a:pt x="0" y="1535525"/>
                  </a:cubicBezTo>
                  <a:lnTo>
                    <a:pt x="4920139" y="1535525"/>
                  </a:lnTo>
                  <a:lnTo>
                    <a:pt x="4920139" y="553402"/>
                  </a:lnTo>
                  <a:cubicBezTo>
                    <a:pt x="4920139" y="247840"/>
                    <a:pt x="4672394" y="0"/>
                    <a:pt x="43667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654C8DDB-D53C-D0BC-CCBF-6F1790EB6909}"/>
                </a:ext>
              </a:extLst>
            </p:cNvPr>
            <p:cNvSpPr/>
            <p:nvPr/>
          </p:nvSpPr>
          <p:spPr>
            <a:xfrm>
              <a:off x="10151173" y="3399948"/>
              <a:ext cx="516826" cy="1534191"/>
            </a:xfrm>
            <a:custGeom>
              <a:avLst/>
              <a:gdLst>
                <a:gd name="csX0" fmla="*/ 516827 w 516826"/>
                <a:gd name="csY0" fmla="*/ 0 h 1534191"/>
                <a:gd name="csX1" fmla="*/ 0 w 516826"/>
                <a:gd name="csY1" fmla="*/ 0 h 1534191"/>
                <a:gd name="csX2" fmla="*/ 0 w 516826"/>
                <a:gd name="csY2" fmla="*/ 982123 h 1534191"/>
                <a:gd name="csX3" fmla="*/ 516827 w 516826"/>
                <a:gd name="csY3" fmla="*/ 1534192 h 1534191"/>
                <a:gd name="csX4" fmla="*/ 516827 w 516826"/>
                <a:gd name="csY4" fmla="*/ 0 h 15341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16826" h="1534191">
                  <a:moveTo>
                    <a:pt x="516827" y="0"/>
                  </a:moveTo>
                  <a:lnTo>
                    <a:pt x="0" y="0"/>
                  </a:lnTo>
                  <a:lnTo>
                    <a:pt x="0" y="982123"/>
                  </a:lnTo>
                  <a:cubicBezTo>
                    <a:pt x="0" y="1275493"/>
                    <a:pt x="228315" y="1515332"/>
                    <a:pt x="516827" y="1534192"/>
                  </a:cubicBezTo>
                  <a:lnTo>
                    <a:pt x="5168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3623296F-0EFB-F5B4-B77E-F6C1224C70E9}"/>
                </a:ext>
              </a:extLst>
            </p:cNvPr>
            <p:cNvSpPr/>
            <p:nvPr/>
          </p:nvSpPr>
          <p:spPr>
            <a:xfrm>
              <a:off x="7529893" y="857250"/>
              <a:ext cx="1535525" cy="1456944"/>
            </a:xfrm>
            <a:custGeom>
              <a:avLst/>
              <a:gdLst>
                <a:gd name="csX0" fmla="*/ 0 w 1535525"/>
                <a:gd name="csY0" fmla="*/ 903542 h 1456944"/>
                <a:gd name="csX1" fmla="*/ 553403 w 1535525"/>
                <a:gd name="csY1" fmla="*/ 1456944 h 1456944"/>
                <a:gd name="csX2" fmla="*/ 1535526 w 1535525"/>
                <a:gd name="csY2" fmla="*/ 1456944 h 1456944"/>
                <a:gd name="csX3" fmla="*/ 1535526 w 1535525"/>
                <a:gd name="csY3" fmla="*/ 0 h 1456944"/>
                <a:gd name="csX4" fmla="*/ 0 w 1535525"/>
                <a:gd name="csY4" fmla="*/ 0 h 1456944"/>
                <a:gd name="csX5" fmla="*/ 0 w 1535525"/>
                <a:gd name="csY5" fmla="*/ 903542 h 1456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535525" h="1456944">
                  <a:moveTo>
                    <a:pt x="0" y="903542"/>
                  </a:moveTo>
                  <a:cubicBezTo>
                    <a:pt x="0" y="1209199"/>
                    <a:pt x="247745" y="1456944"/>
                    <a:pt x="553403" y="1456944"/>
                  </a:cubicBezTo>
                  <a:lnTo>
                    <a:pt x="1535526" y="1456944"/>
                  </a:lnTo>
                  <a:cubicBezTo>
                    <a:pt x="1535526" y="1456944"/>
                    <a:pt x="1535526" y="0"/>
                    <a:pt x="1535526" y="0"/>
                  </a:cubicBezTo>
                  <a:lnTo>
                    <a:pt x="0" y="0"/>
                  </a:lnTo>
                  <a:lnTo>
                    <a:pt x="0" y="90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5" y="347445"/>
            <a:ext cx="4838254" cy="1178312"/>
          </a:xfrm>
        </p:spPr>
        <p:txBody>
          <a:bodyPr anchor="t"/>
          <a:lstStyle>
            <a:lvl1pPr algn="l">
              <a:defRPr sz="47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58FED8D1-DBF6-8E11-7FFB-12E7CD27AC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6" y="1628539"/>
            <a:ext cx="4838254" cy="302591"/>
          </a:xfrm>
        </p:spPr>
        <p:txBody>
          <a:bodyPr/>
          <a:lstStyle>
            <a:lvl1pPr>
              <a:defRPr sz="1900" b="1">
                <a:solidFill>
                  <a:schemeClr val="bg1"/>
                </a:solidFill>
              </a:defRPr>
            </a:lvl1pPr>
            <a:lvl2pPr>
              <a:defRPr sz="19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9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9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web address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F5B3672-2DDE-A904-4445-8231EB1823B2}"/>
              </a:ext>
            </a:extLst>
          </p:cNvPr>
          <p:cNvCxnSpPr>
            <a:cxnSpLocks/>
          </p:cNvCxnSpPr>
          <p:nvPr userDrawn="1"/>
        </p:nvCxnSpPr>
        <p:spPr>
          <a:xfrm>
            <a:off x="269874" y="1548000"/>
            <a:ext cx="86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A803597-3B28-547E-5A6D-5885702FB2AD}"/>
              </a:ext>
            </a:extLst>
          </p:cNvPr>
          <p:cNvCxnSpPr>
            <a:cxnSpLocks/>
          </p:cNvCxnSpPr>
          <p:nvPr userDrawn="1"/>
        </p:nvCxnSpPr>
        <p:spPr>
          <a:xfrm>
            <a:off x="269875" y="1961281"/>
            <a:ext cx="86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32A7CE80-9B83-7F21-D4E8-2F0697FA6B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9874" y="2052161"/>
            <a:ext cx="4838254" cy="302591"/>
          </a:xfrm>
        </p:spPr>
        <p:txBody>
          <a:bodyPr/>
          <a:lstStyle>
            <a:lvl1pPr>
              <a:defRPr sz="1900" b="1">
                <a:solidFill>
                  <a:schemeClr val="bg1"/>
                </a:solidFill>
              </a:defRPr>
            </a:lvl1pPr>
            <a:lvl2pPr>
              <a:defRPr sz="19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9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9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email address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71B6865-16B1-0EDC-F690-7D22743AFE1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69874" y="5652000"/>
            <a:ext cx="1908000" cy="844306"/>
            <a:chOff x="10770000" y="323850"/>
            <a:chExt cx="1151847" cy="509702"/>
          </a:xfrm>
          <a:solidFill>
            <a:schemeClr val="bg1"/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5A00428-2846-E43A-F67D-EDEE64917540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grpFill/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55" name="Graphic 8">
              <a:extLst>
                <a:ext uri="{FF2B5EF4-FFF2-40B4-BE49-F238E27FC236}">
                  <a16:creationId xmlns:a16="http://schemas.microsoft.com/office/drawing/2014/main" id="{24B91DBF-B140-729E-8676-7B869A8C0559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  <a:grpFill/>
          </p:grpSpPr>
          <p:sp>
            <p:nvSpPr>
              <p:cNvPr id="56" name="Free-form: Shape 55">
                <a:extLst>
                  <a:ext uri="{FF2B5EF4-FFF2-40B4-BE49-F238E27FC236}">
                    <a16:creationId xmlns:a16="http://schemas.microsoft.com/office/drawing/2014/main" id="{80D7843F-2D25-7047-0A5E-555B2CA056DD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" name="Free-form: Shape 56">
                <a:extLst>
                  <a:ext uri="{FF2B5EF4-FFF2-40B4-BE49-F238E27FC236}">
                    <a16:creationId xmlns:a16="http://schemas.microsoft.com/office/drawing/2014/main" id="{75A20E4A-24CF-505E-8B4C-79DA998EA7A1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" name="Free-form: Shape 57">
                <a:extLst>
                  <a:ext uri="{FF2B5EF4-FFF2-40B4-BE49-F238E27FC236}">
                    <a16:creationId xmlns:a16="http://schemas.microsoft.com/office/drawing/2014/main" id="{49513105-8709-FF06-5772-1BCD3CD409AE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" name="Free-form: Shape 58">
                <a:extLst>
                  <a:ext uri="{FF2B5EF4-FFF2-40B4-BE49-F238E27FC236}">
                    <a16:creationId xmlns:a16="http://schemas.microsoft.com/office/drawing/2014/main" id="{AE54A119-A40A-20FF-AA8A-D550AF80BEE2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" name="Free-form: Shape 59">
                <a:extLst>
                  <a:ext uri="{FF2B5EF4-FFF2-40B4-BE49-F238E27FC236}">
                    <a16:creationId xmlns:a16="http://schemas.microsoft.com/office/drawing/2014/main" id="{735260A4-16F6-D35F-6151-281CD84A4BDE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D835164-0ED1-286D-571C-3AC3D6DE481F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2F5B7090-9D59-02DA-2B84-9AA76B49B374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5CC4FE5-C68D-3755-BED3-684779443B2C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507BD355-0CD1-F07C-2D75-2B73EAD81D7A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7A00299D-5BCC-2666-690E-5F347E95FB62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B60DC5FD-D54C-08DB-CF27-0CAA3452E263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A5C3D8FA-371D-AB4B-3445-4E3987F08F30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A2421E9D-D7DA-8422-6A75-78B463404968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23ECB6A9-53B8-920A-178B-FDE9787D26E9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8EC022DC-BB20-87F0-1A29-0FA09A80EFAE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AAE6F1CF-D7FF-0214-2F9C-00E6E3C705F9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9343801A-5FA5-48A7-7DC7-9856216CD001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8EA957B4-FE80-7DE5-2367-B63E12066747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632C04C2-B0A6-3DA1-7688-900D7446A407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9A3AA49-5EBD-DF57-107F-8BEB40A3C421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7AABB8B2-FFEB-036F-6CD6-FEB0339ED94B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07253A32-6DEE-5F63-2FC2-63886DA26D83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1CC5D16E-8EA2-E83A-A10F-DD46F31A4B88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7971743B-8469-B6B5-87B6-8C5C1F4F14E6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B9657CE7-F21F-9480-F955-63A73A10EC37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EB37764C-08D2-25DA-487C-5B0B0AE5DD9F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D86563F5-A754-267D-3C3B-1ACBBB88972D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8B74A9E9-C188-B2D0-7399-CF77CBDDA06C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CE5E5C36-814E-9DCE-36DA-8C9D06FFBCA9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5E6A4345-1993-5064-360C-7E6C84EEB02A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B4506C4F-9D0E-68E7-4097-D0CB835095D6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B0DB3D18-EFE7-BE62-2143-1B6E9F8A777A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997E594D-9F55-5099-7170-11A7233F5AB4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307955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4EC2D9D-CC37-9A85-6BBE-AF447F0CFE5E}"/>
              </a:ext>
            </a:extLst>
          </p:cNvPr>
          <p:cNvSpPr>
            <a:spLocks noChangeAspect="1"/>
          </p:cNvSpPr>
          <p:nvPr/>
        </p:nvSpPr>
        <p:spPr>
          <a:xfrm>
            <a:off x="7141938" y="0"/>
            <a:ext cx="5050062" cy="6480000"/>
          </a:xfrm>
          <a:custGeom>
            <a:avLst/>
            <a:gdLst>
              <a:gd name="csX0" fmla="*/ 3804380 w 3804380"/>
              <a:gd name="csY0" fmla="*/ 4879562 h 4879657"/>
              <a:gd name="csX1" fmla="*/ 3804380 w 3804380"/>
              <a:gd name="csY1" fmla="*/ 0 h 4879657"/>
              <a:gd name="csX2" fmla="*/ 0 w 3804380"/>
              <a:gd name="csY2" fmla="*/ 0 h 4879657"/>
              <a:gd name="csX3" fmla="*/ 0 w 3804380"/>
              <a:gd name="csY3" fmla="*/ 4204621 h 4879657"/>
              <a:gd name="csX4" fmla="*/ 675037 w 3804380"/>
              <a:gd name="csY4" fmla="*/ 4879658 h 4879657"/>
              <a:gd name="csX5" fmla="*/ 3804380 w 3804380"/>
              <a:gd name="csY5" fmla="*/ 4879658 h 48796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804380" h="4879657">
                <a:moveTo>
                  <a:pt x="3804380" y="4879562"/>
                </a:moveTo>
                <a:lnTo>
                  <a:pt x="3804380" y="0"/>
                </a:lnTo>
                <a:lnTo>
                  <a:pt x="0" y="0"/>
                </a:lnTo>
                <a:lnTo>
                  <a:pt x="0" y="4204621"/>
                </a:lnTo>
                <a:cubicBezTo>
                  <a:pt x="0" y="4577430"/>
                  <a:pt x="302228" y="4879658"/>
                  <a:pt x="675037" y="4879658"/>
                </a:cubicBezTo>
                <a:lnTo>
                  <a:pt x="3804380" y="4879658"/>
                </a:lnTo>
                <a:close/>
              </a:path>
            </a:pathLst>
          </a:custGeom>
          <a:solidFill>
            <a:srgbClr val="EBEBE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E661D4-8FC0-06DE-5822-5FD6E69E203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70000" y="630000"/>
            <a:ext cx="5825999" cy="1168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51F0-ED6C-6ECD-0BB1-DB9297F471F4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133E97-9D4B-5D1B-10B4-58F68BA17418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038DA0-ACE2-4E2A-FC2E-D38758F2A33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E461B68-5174-7930-352D-82CAA942FB98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4" name="Graphic 8">
              <a:extLst>
                <a:ext uri="{FF2B5EF4-FFF2-40B4-BE49-F238E27FC236}">
                  <a16:creationId xmlns:a16="http://schemas.microsoft.com/office/drawing/2014/main" id="{A15EE22A-7689-5BD4-BFED-F7AB162E1A79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5" name="Free-form: Shape 14">
                <a:extLst>
                  <a:ext uri="{FF2B5EF4-FFF2-40B4-BE49-F238E27FC236}">
                    <a16:creationId xmlns:a16="http://schemas.microsoft.com/office/drawing/2014/main" id="{96832BFF-8673-0CFB-630C-2BA1795F901C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C5FB2312-6BA4-5E2F-C442-C7586BD8BFF8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F55A41DD-BAFA-2948-B533-DCE437E9EC2F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8275238A-6B58-97C7-E3E7-F925C1ED176D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384F62F0-2334-6417-70AA-55E29C35159A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41BBD3E-4CDE-9E06-CF33-356ACC9ADD50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F0E261C9-A784-8646-30E4-949CFD540774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19E7D969-CCF5-F7B2-D1EB-462C9A8B7EBA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7B968891-C71B-9547-F305-AE29A17AAFAA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D0D781E1-C46D-44DF-B75A-8365D96915D7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A856D386-9659-45B5-02D6-15D63ED82606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108457EB-4DA7-FD62-9644-85A84EA93268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35B1590-29AB-DF67-4EB1-6DC8B4B3AB96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FC9D4E0-E599-2DE1-A63C-509D21ABE6D3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C3736438-981E-C2CD-E09F-52E71B2A8CFA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C8B49749-9D17-1F93-A1B7-25A444B4116B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9FEE66CB-179C-B5CD-C401-815C72B9316D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697C9AF2-5378-6D3D-1442-EDE1A32B27A4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7A4DAD5C-1CA9-5201-58E9-1E190B989C41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26667A9-A5E8-F783-1993-2C0767232B9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049D8919-40D6-12C0-69AA-7A3BB9594A1B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7E9E38FB-D2DB-6374-DEA4-A2340BD47D4C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A7AB79DA-8C1B-E060-32B5-EB2F24259813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EC3B1752-B3BF-8686-A698-9BCC4753659C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4707BDCC-AC79-3805-639D-CB6D4AEC12BC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4AE661E1-F14E-6DF6-04A7-EC01C7C773CB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79EE9B34-5D62-B983-9DA9-167F913E930F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F015E754-D248-A2AC-7EC9-72277DF54CFC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5E179D4D-F096-2E18-58EB-B430561A261C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09D5A9B6-161C-D049-D04E-23410C013C2A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2FB20DF-624C-5540-68DA-B222EDC084F7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Free-form: Shape 45">
                <a:extLst>
                  <a:ext uri="{FF2B5EF4-FFF2-40B4-BE49-F238E27FC236}">
                    <a16:creationId xmlns:a16="http://schemas.microsoft.com/office/drawing/2014/main" id="{5823C09C-049E-1EE3-2655-A218D9127BA8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19C0A228-1D2F-29B9-C43F-D1C8EE349460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52380D92-3D6C-4FEA-E474-9405FD1A51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59056" y="2206968"/>
            <a:ext cx="4364136" cy="3855620"/>
          </a:xfrm>
          <a:custGeom>
            <a:avLst/>
            <a:gdLst>
              <a:gd name="csX0" fmla="*/ 0 w 4364136"/>
              <a:gd name="csY0" fmla="*/ 0 h 3855620"/>
              <a:gd name="csX1" fmla="*/ 4364136 w 4364136"/>
              <a:gd name="csY1" fmla="*/ 0 h 3855620"/>
              <a:gd name="csX2" fmla="*/ 4364136 w 4364136"/>
              <a:gd name="csY2" fmla="*/ 3855620 h 3855620"/>
              <a:gd name="csX3" fmla="*/ 447971 w 4364136"/>
              <a:gd name="csY3" fmla="*/ 3855620 h 3855620"/>
              <a:gd name="csX4" fmla="*/ 0 w 4364136"/>
              <a:gd name="csY4" fmla="*/ 3407472 h 3855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364136" h="3855620">
                <a:moveTo>
                  <a:pt x="0" y="0"/>
                </a:moveTo>
                <a:lnTo>
                  <a:pt x="4364136" y="0"/>
                </a:lnTo>
                <a:lnTo>
                  <a:pt x="4364136" y="3855620"/>
                </a:lnTo>
                <a:lnTo>
                  <a:pt x="447971" y="3855620"/>
                </a:lnTo>
                <a:cubicBezTo>
                  <a:pt x="200530" y="3855620"/>
                  <a:pt x="0" y="3655009"/>
                  <a:pt x="0" y="34074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F151AD35-DD45-55A2-580A-3BF638D66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269875" y="2196000"/>
            <a:ext cx="2118987" cy="2124000"/>
          </a:xfrm>
          <a:prstGeom prst="rect">
            <a:avLst/>
          </a:prstGeom>
        </p:spPr>
      </p:pic>
      <p:sp>
        <p:nvSpPr>
          <p:cNvPr id="57" name="Text Placeholder 48">
            <a:extLst>
              <a:ext uri="{FF2B5EF4-FFF2-40B4-BE49-F238E27FC236}">
                <a16:creationId xmlns:a16="http://schemas.microsoft.com/office/drawing/2014/main" id="{0DC0480A-8325-A52D-1E3F-7A28718384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0000" y="4939597"/>
            <a:ext cx="4838254" cy="302591"/>
          </a:xfrm>
        </p:spPr>
        <p:txBody>
          <a:bodyPr/>
          <a:lstStyle>
            <a:lvl1pPr>
              <a:defRPr sz="1900" b="1">
                <a:solidFill>
                  <a:schemeClr val="tx2"/>
                </a:solidFill>
              </a:defRPr>
            </a:lvl1pPr>
            <a:lvl2pPr>
              <a:defRPr sz="19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9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9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web address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37F9C05-8AF1-B8F3-E893-55C023CFA61C}"/>
              </a:ext>
            </a:extLst>
          </p:cNvPr>
          <p:cNvCxnSpPr>
            <a:cxnSpLocks/>
          </p:cNvCxnSpPr>
          <p:nvPr userDrawn="1"/>
        </p:nvCxnSpPr>
        <p:spPr>
          <a:xfrm>
            <a:off x="270000" y="4859058"/>
            <a:ext cx="8640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D7CBE54-623D-2888-096D-96ABA4F11E51}"/>
              </a:ext>
            </a:extLst>
          </p:cNvPr>
          <p:cNvCxnSpPr>
            <a:cxnSpLocks/>
          </p:cNvCxnSpPr>
          <p:nvPr userDrawn="1"/>
        </p:nvCxnSpPr>
        <p:spPr>
          <a:xfrm>
            <a:off x="270000" y="5272339"/>
            <a:ext cx="8640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48">
            <a:extLst>
              <a:ext uri="{FF2B5EF4-FFF2-40B4-BE49-F238E27FC236}">
                <a16:creationId xmlns:a16="http://schemas.microsoft.com/office/drawing/2014/main" id="{8EC21E25-DE49-04E1-3927-1F7C1F7E5F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0000" y="5363219"/>
            <a:ext cx="4838254" cy="302591"/>
          </a:xfrm>
        </p:spPr>
        <p:txBody>
          <a:bodyPr/>
          <a:lstStyle>
            <a:lvl1pPr>
              <a:defRPr sz="1900" b="1">
                <a:solidFill>
                  <a:schemeClr val="tx2"/>
                </a:solidFill>
              </a:defRPr>
            </a:lvl1pPr>
            <a:lvl2pPr>
              <a:defRPr sz="19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9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9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47966342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61D4-8FC0-06DE-5822-5FD6E69E2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51F0-ED6C-6ECD-0BB1-DB9297F47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133E97-9D4B-5D1B-10B4-58F68BA17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72682A1-3553-2EFE-FDCA-5684E58D90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64186337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383902-1F32-5E58-3660-9BA7AADF7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16816F-F97D-D2CF-FF4C-720BA71C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8A60738-9DF0-B463-3190-15EDC390BA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01792774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89661288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4034988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bg1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CD28DF-5FE8-DBA2-ADA1-5AAA8A8AF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  <a:solidFill>
            <a:schemeClr val="bg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E912EF-697A-5D3D-DEE7-DBF451049CA5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grpFill/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3CADDE1B-CCB8-FFE4-BC12-F8C8E4D7DB98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  <a:grpFill/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FB63C745-2B90-B408-6FE2-D4731C79990F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B491328F-E874-BCDC-E0E1-8E68126A44B4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B4769519-3D2E-6EA4-6322-B95734FF6EB9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D757C802-AD72-48EA-FF0C-D49E38C2E087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E59424DC-9A06-A165-BE42-F975C7AAADB6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A287497-DAC9-DA4F-A1F3-89247A3E38C5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82C67582-97FD-EF95-DF92-E78961352939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DBA1ECC2-7023-484F-A54B-89E83DF2F768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37858048-BCA8-C1FF-C6DD-DE66E68EFAFA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18447378-689F-8CDE-C669-EF6E8AAD1219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09693100-F290-656C-C436-CF82A305123D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C8DFD257-A223-9E38-48C3-F470EB500D4C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15679AD-5D1A-4F50-16AF-CDEE333204FB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CB24FC1-403F-C1DC-7AAD-572D160062B7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D7E33B92-4CB7-DCE7-3A88-CEC8A1740BAE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ACC5BA1-F4D9-2829-7FF7-31291E26EEB7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854AB856-2A9B-4443-C497-2CAA08184B9C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323F8C6E-706E-D296-53EB-DE631C0E0974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A0D47EF3-5799-57B0-56C1-C13B5F07813F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52E6EC9F-BFF1-BEB3-43EE-5F910BF76B8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3E5AD77-65F1-A7A6-AE3A-D2D6D6A65CE5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A5D97EBD-C64C-B952-1029-5EEC66E29E5D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DC1616FC-0136-3407-3F3B-85B394349FD4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0A75B33F-4246-1E96-9D00-61DD7E0CD32F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E6325447-77B6-864C-C563-3FA63C42AACD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3881D041-BE4E-CBF9-FE8E-987442C596C3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CCEB8664-1A38-8556-6722-B2C929716A7D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A01C2722-D4D6-8156-6DCA-D7119C544528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2DDF2C18-59ED-A39D-DDF0-6C3DD0D256EF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02843CCA-D1DD-69BD-C3A1-4AD4445F6D7B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3A68E3D-C5C2-77B9-B65B-286801801934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194D3AD0-DD5E-5D50-D09A-ECC6D9A3639F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C0A000D8-58BD-72CA-7892-F21709FF0239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316839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bg1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CD28DF-5FE8-DBA2-ADA1-5AAA8A8AF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  <a:solidFill>
            <a:schemeClr val="bg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E912EF-697A-5D3D-DEE7-DBF451049CA5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grpFill/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3CADDE1B-CCB8-FFE4-BC12-F8C8E4D7DB98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  <a:grpFill/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FB63C745-2B90-B408-6FE2-D4731C79990F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B491328F-E874-BCDC-E0E1-8E68126A44B4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B4769519-3D2E-6EA4-6322-B95734FF6EB9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D757C802-AD72-48EA-FF0C-D49E38C2E087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E59424DC-9A06-A165-BE42-F975C7AAADB6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A287497-DAC9-DA4F-A1F3-89247A3E38C5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82C67582-97FD-EF95-DF92-E78961352939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DBA1ECC2-7023-484F-A54B-89E83DF2F768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37858048-BCA8-C1FF-C6DD-DE66E68EFAFA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18447378-689F-8CDE-C669-EF6E8AAD1219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09693100-F290-656C-C436-CF82A305123D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C8DFD257-A223-9E38-48C3-F470EB500D4C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15679AD-5D1A-4F50-16AF-CDEE333204FB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CB24FC1-403F-C1DC-7AAD-572D160062B7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D7E33B92-4CB7-DCE7-3A88-CEC8A1740BAE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ACC5BA1-F4D9-2829-7FF7-31291E26EEB7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854AB856-2A9B-4443-C497-2CAA08184B9C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323F8C6E-706E-D296-53EB-DE631C0E0974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A0D47EF3-5799-57B0-56C1-C13B5F07813F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52E6EC9F-BFF1-BEB3-43EE-5F910BF76B8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B3E5AD77-65F1-A7A6-AE3A-D2D6D6A65CE5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A5D97EBD-C64C-B952-1029-5EEC66E29E5D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DC1616FC-0136-3407-3F3B-85B394349FD4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0A75B33F-4246-1E96-9D00-61DD7E0CD32F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E6325447-77B6-864C-C563-3FA63C42AACD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3881D041-BE4E-CBF9-FE8E-987442C596C3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CCEB8664-1A38-8556-6722-B2C929716A7D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A01C2722-D4D6-8156-6DCA-D7119C544528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2DDF2C18-59ED-A39D-DDF0-6C3DD0D256EF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02843CCA-D1DD-69BD-C3A1-4AD4445F6D7B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3A68E3D-C5C2-77B9-B65B-286801801934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194D3AD0-DD5E-5D50-D09A-ECC6D9A3639F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C0A000D8-58BD-72CA-7892-F21709FF0239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890630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29B4AE6A-548F-5070-7B6E-BE556C59DF7C}"/>
              </a:ext>
            </a:extLst>
          </p:cNvPr>
          <p:cNvGrpSpPr/>
          <p:nvPr userDrawn="1"/>
        </p:nvGrpSpPr>
        <p:grpSpPr>
          <a:xfrm>
            <a:off x="5984455" y="-156411"/>
            <a:ext cx="6993561" cy="6143086"/>
            <a:chOff x="5984455" y="-156411"/>
            <a:chExt cx="6993561" cy="6143086"/>
          </a:xfrm>
        </p:grpSpPr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69BF6137-7AB0-D61A-AF83-8D810F18F95D}"/>
                </a:ext>
              </a:extLst>
            </p:cNvPr>
            <p:cNvSpPr/>
            <p:nvPr/>
          </p:nvSpPr>
          <p:spPr>
            <a:xfrm rot="18900000">
              <a:off x="8034029" y="440191"/>
              <a:ext cx="4943987" cy="2049702"/>
            </a:xfrm>
            <a:custGeom>
              <a:avLst/>
              <a:gdLst>
                <a:gd name="csX0" fmla="*/ 3740224 w 4943987"/>
                <a:gd name="csY0" fmla="*/ 0 h 2049702"/>
                <a:gd name="csX1" fmla="*/ 4943987 w 4943987"/>
                <a:gd name="csY1" fmla="*/ 1203763 h 2049702"/>
                <a:gd name="csX2" fmla="*/ 4098049 w 4943987"/>
                <a:gd name="csY2" fmla="*/ 2049702 h 2049702"/>
                <a:gd name="csX3" fmla="*/ 0 w 4943987"/>
                <a:gd name="csY3" fmla="*/ 2049702 h 2049702"/>
                <a:gd name="csX4" fmla="*/ 0 w 4943987"/>
                <a:gd name="csY4" fmla="*/ 0 h 20497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43987" h="2049702">
                  <a:moveTo>
                    <a:pt x="3740224" y="0"/>
                  </a:moveTo>
                  <a:lnTo>
                    <a:pt x="4943987" y="1203763"/>
                  </a:lnTo>
                  <a:lnTo>
                    <a:pt x="4098049" y="2049702"/>
                  </a:lnTo>
                  <a:lnTo>
                    <a:pt x="0" y="204970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7" cap="flat">
              <a:solidFill>
                <a:srgbClr val="E60023"/>
              </a:solidFill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en-GB" dirty="0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66D577F6-6961-7315-1C53-F05091CFF3A4}"/>
                </a:ext>
              </a:extLst>
            </p:cNvPr>
            <p:cNvSpPr/>
            <p:nvPr/>
          </p:nvSpPr>
          <p:spPr>
            <a:xfrm>
              <a:off x="5984455" y="-156411"/>
              <a:ext cx="2049703" cy="2644062"/>
            </a:xfrm>
            <a:custGeom>
              <a:avLst/>
              <a:gdLst>
                <a:gd name="csX0" fmla="*/ 0 w 2049703"/>
                <a:gd name="csY0" fmla="*/ 0 h 2644062"/>
                <a:gd name="csX1" fmla="*/ 2049703 w 2049703"/>
                <a:gd name="csY1" fmla="*/ 0 h 2644062"/>
                <a:gd name="csX2" fmla="*/ 2049703 w 2049703"/>
                <a:gd name="csY2" fmla="*/ 2644062 h 2644062"/>
                <a:gd name="csX3" fmla="*/ 738712 w 2049703"/>
                <a:gd name="csY3" fmla="*/ 2644062 h 2644062"/>
                <a:gd name="csX4" fmla="*/ 0 w 2049703"/>
                <a:gd name="csY4" fmla="*/ 1905350 h 2644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49703" h="2644062">
                  <a:moveTo>
                    <a:pt x="0" y="0"/>
                  </a:moveTo>
                  <a:lnTo>
                    <a:pt x="2049703" y="0"/>
                  </a:lnTo>
                  <a:lnTo>
                    <a:pt x="2049703" y="2644062"/>
                  </a:lnTo>
                  <a:cubicBezTo>
                    <a:pt x="2049703" y="2644062"/>
                    <a:pt x="738712" y="2644062"/>
                    <a:pt x="738712" y="2644062"/>
                  </a:cubicBezTo>
                  <a:cubicBezTo>
                    <a:pt x="330704" y="2644062"/>
                    <a:pt x="0" y="2313358"/>
                    <a:pt x="0" y="1905350"/>
                  </a:cubicBezTo>
                  <a:close/>
                </a:path>
              </a:pathLst>
            </a:custGeom>
            <a:noFill/>
            <a:ln w="6357" cap="flat">
              <a:solidFill>
                <a:srgbClr val="E60023"/>
              </a:solidFill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en-GB" dirty="0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820D5127-B59D-210A-51EC-79FC76A5438B}"/>
                </a:ext>
              </a:extLst>
            </p:cNvPr>
            <p:cNvSpPr/>
            <p:nvPr/>
          </p:nvSpPr>
          <p:spPr>
            <a:xfrm>
              <a:off x="9483483" y="3936973"/>
              <a:ext cx="2897012" cy="2049702"/>
            </a:xfrm>
            <a:custGeom>
              <a:avLst/>
              <a:gdLst>
                <a:gd name="csX0" fmla="*/ 0 w 2897012"/>
                <a:gd name="csY0" fmla="*/ 0 h 2049702"/>
                <a:gd name="csX1" fmla="*/ 2897012 w 2897012"/>
                <a:gd name="csY1" fmla="*/ 0 h 2049702"/>
                <a:gd name="csX2" fmla="*/ 2897012 w 2897012"/>
                <a:gd name="csY2" fmla="*/ 2049702 h 2049702"/>
                <a:gd name="csX3" fmla="*/ 738712 w 2897012"/>
                <a:gd name="csY3" fmla="*/ 2049702 h 2049702"/>
                <a:gd name="csX4" fmla="*/ 0 w 2897012"/>
                <a:gd name="csY4" fmla="*/ 1310991 h 20497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897012" h="2049702">
                  <a:moveTo>
                    <a:pt x="0" y="0"/>
                  </a:moveTo>
                  <a:lnTo>
                    <a:pt x="2897012" y="0"/>
                  </a:lnTo>
                  <a:lnTo>
                    <a:pt x="2897012" y="2049702"/>
                  </a:lnTo>
                  <a:lnTo>
                    <a:pt x="738712" y="2049702"/>
                  </a:lnTo>
                  <a:cubicBezTo>
                    <a:pt x="330831" y="2049702"/>
                    <a:pt x="0" y="1718999"/>
                    <a:pt x="0" y="1310991"/>
                  </a:cubicBezTo>
                  <a:close/>
                </a:path>
              </a:pathLst>
            </a:custGeom>
            <a:noFill/>
            <a:ln w="6357" cap="flat">
              <a:solidFill>
                <a:srgbClr val="E60023"/>
              </a:solidFill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agenda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000" y="2592000"/>
            <a:ext cx="11653713" cy="3886588"/>
          </a:xfrm>
        </p:spPr>
        <p:txBody>
          <a:bodyPr/>
          <a:lstStyle>
            <a:lvl1pPr>
              <a:defRPr sz="2600" spc="-50" baseline="0">
                <a:solidFill>
                  <a:schemeClr val="bg1"/>
                </a:solidFill>
              </a:defRPr>
            </a:lvl1pPr>
            <a:lvl2pPr>
              <a:defRPr sz="2600" spc="-50" baseline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600" spc="-50" baseline="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600" spc="-50" baseline="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600" spc="-50" baseline="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D7141D1-E4D8-A61E-3AD6-C12AF54CBCA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  <a:solidFill>
            <a:schemeClr val="bg1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52A893B-4DD4-8D96-0769-7CD001F51A39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grpFill/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28" name="Graphic 8">
              <a:extLst>
                <a:ext uri="{FF2B5EF4-FFF2-40B4-BE49-F238E27FC236}">
                  <a16:creationId xmlns:a16="http://schemas.microsoft.com/office/drawing/2014/main" id="{F32933DE-A952-03D5-48DC-B1231E84E9D4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  <a:grpFill/>
          </p:grpSpPr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3233CF15-C9D0-CC99-6944-91E5012D5D78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9D0FE400-DFD2-1C3E-4208-6373BB4F3F8A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DACC051E-5970-1723-2257-8D8A9E4BBE40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949A7C9A-51B5-A7A2-85EB-00D9E76FAFF2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188C1A3-F47F-004F-637D-B7603606B873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C64A9FF-D311-E676-00EF-CA06F8FE04EF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C5DF4275-53F0-BE3B-1CE9-F745DF474507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AF2371F1-D9D6-4621-A261-4EDAA5A8CEA7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9F172F01-7BFB-22B4-3FF8-FDF3DEFD2479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5D0F704B-C53D-88BF-73EC-AD8E60CBD53E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231DE861-BEDD-CCFE-FA37-F1C3D207612D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B99A68FE-6F9C-5908-711D-1CC572CC37C5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9465A53-B604-9D00-27EE-3ADEF784E9DC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6DF38A5-904F-ED52-2D21-57BB35B95098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34AC5FA8-97AC-0CAD-D231-6E475069B9C3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DA1356EF-CB28-EFD3-7A4F-1820F4C938DF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1DC3A088-691E-5722-5A4C-F14E4B91CF1F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Free-form: Shape 45">
                <a:extLst>
                  <a:ext uri="{FF2B5EF4-FFF2-40B4-BE49-F238E27FC236}">
                    <a16:creationId xmlns:a16="http://schemas.microsoft.com/office/drawing/2014/main" id="{E0B63D5D-CC12-017C-1A90-449DFBC64FBA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0F65AFD9-D6D6-E396-6F6A-C0DCE8A7E740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29533305-4603-28EB-BA7F-4AA095D6403F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" name="Free-form: Shape 48">
                <a:extLst>
                  <a:ext uri="{FF2B5EF4-FFF2-40B4-BE49-F238E27FC236}">
                    <a16:creationId xmlns:a16="http://schemas.microsoft.com/office/drawing/2014/main" id="{B9F51ADB-887C-8A1F-3089-3C24DD877210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" name="Free-form: Shape 49">
                <a:extLst>
                  <a:ext uri="{FF2B5EF4-FFF2-40B4-BE49-F238E27FC236}">
                    <a16:creationId xmlns:a16="http://schemas.microsoft.com/office/drawing/2014/main" id="{CA817B5C-AF48-2DA7-E84A-4DFDAF13938B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" name="Free-form: Shape 50">
                <a:extLst>
                  <a:ext uri="{FF2B5EF4-FFF2-40B4-BE49-F238E27FC236}">
                    <a16:creationId xmlns:a16="http://schemas.microsoft.com/office/drawing/2014/main" id="{8345DDDF-EEAF-F160-E575-77811A53EC1A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" name="Free-form: Shape 51">
                <a:extLst>
                  <a:ext uri="{FF2B5EF4-FFF2-40B4-BE49-F238E27FC236}">
                    <a16:creationId xmlns:a16="http://schemas.microsoft.com/office/drawing/2014/main" id="{E8363FBD-2AE4-D177-DFEA-CB6E8055A72E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" name="Free-form: Shape 52">
                <a:extLst>
                  <a:ext uri="{FF2B5EF4-FFF2-40B4-BE49-F238E27FC236}">
                    <a16:creationId xmlns:a16="http://schemas.microsoft.com/office/drawing/2014/main" id="{1FC96C53-DDF7-41AE-3A51-140CA38BAF50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" name="Free-form: Shape 53">
                <a:extLst>
                  <a:ext uri="{FF2B5EF4-FFF2-40B4-BE49-F238E27FC236}">
                    <a16:creationId xmlns:a16="http://schemas.microsoft.com/office/drawing/2014/main" id="{20316693-43AE-4FE1-D430-1C99A6632C34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" name="Free-form: Shape 54">
                <a:extLst>
                  <a:ext uri="{FF2B5EF4-FFF2-40B4-BE49-F238E27FC236}">
                    <a16:creationId xmlns:a16="http://schemas.microsoft.com/office/drawing/2014/main" id="{8A0E79EA-1316-ED63-1D3D-99A362D390A7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" name="Free-form: Shape 55">
                <a:extLst>
                  <a:ext uri="{FF2B5EF4-FFF2-40B4-BE49-F238E27FC236}">
                    <a16:creationId xmlns:a16="http://schemas.microsoft.com/office/drawing/2014/main" id="{48DB2E8B-CFC3-1FE3-652B-ABB7B14AADE3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" name="Free-form: Shape 56">
                <a:extLst>
                  <a:ext uri="{FF2B5EF4-FFF2-40B4-BE49-F238E27FC236}">
                    <a16:creationId xmlns:a16="http://schemas.microsoft.com/office/drawing/2014/main" id="{A5C23FFC-A655-9D79-C000-880020477D71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" name="Free-form: Shape 57">
                <a:extLst>
                  <a:ext uri="{FF2B5EF4-FFF2-40B4-BE49-F238E27FC236}">
                    <a16:creationId xmlns:a16="http://schemas.microsoft.com/office/drawing/2014/main" id="{CADDFA33-98C5-552A-AC77-5E29D8FA84E9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C6895B1C-E37B-F48D-E07D-A7EB28A502D3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" name="Free-form: Shape 59">
                <a:extLst>
                  <a:ext uri="{FF2B5EF4-FFF2-40B4-BE49-F238E27FC236}">
                    <a16:creationId xmlns:a16="http://schemas.microsoft.com/office/drawing/2014/main" id="{9D8A88F7-E31D-F758-891D-6B02AE231F0D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" name="Free-form: Shape 60">
                <a:extLst>
                  <a:ext uri="{FF2B5EF4-FFF2-40B4-BE49-F238E27FC236}">
                    <a16:creationId xmlns:a16="http://schemas.microsoft.com/office/drawing/2014/main" id="{A0F39476-14E9-329B-8AC1-302B7FD10DF1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51607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F801FF97-E4BA-B2B7-F483-BABD67E504EB}"/>
              </a:ext>
            </a:extLst>
          </p:cNvPr>
          <p:cNvSpPr>
            <a:spLocks noChangeAspect="1"/>
          </p:cNvSpPr>
          <p:nvPr/>
        </p:nvSpPr>
        <p:spPr>
          <a:xfrm>
            <a:off x="269874" y="2518588"/>
            <a:ext cx="4780749" cy="3960000"/>
          </a:xfrm>
          <a:custGeom>
            <a:avLst/>
            <a:gdLst>
              <a:gd name="csX0" fmla="*/ 0 w 3601878"/>
              <a:gd name="csY0" fmla="*/ 2983516 h 2983515"/>
              <a:gd name="csX1" fmla="*/ 0 w 3601878"/>
              <a:gd name="csY1" fmla="*/ 0 h 2983515"/>
              <a:gd name="csX2" fmla="*/ 3601879 w 3601878"/>
              <a:gd name="csY2" fmla="*/ 0 h 2983515"/>
              <a:gd name="csX3" fmla="*/ 3601879 w 3601878"/>
              <a:gd name="csY3" fmla="*/ 2646045 h 2983515"/>
              <a:gd name="csX4" fmla="*/ 3264408 w 3601878"/>
              <a:gd name="csY4" fmla="*/ 2983516 h 2983515"/>
              <a:gd name="csX5" fmla="*/ 0 w 3601878"/>
              <a:gd name="csY5" fmla="*/ 2983516 h 29835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601878" h="2983515">
                <a:moveTo>
                  <a:pt x="0" y="2983516"/>
                </a:moveTo>
                <a:lnTo>
                  <a:pt x="0" y="0"/>
                </a:lnTo>
                <a:lnTo>
                  <a:pt x="3601879" y="0"/>
                </a:lnTo>
                <a:lnTo>
                  <a:pt x="3601879" y="2646045"/>
                </a:lnTo>
                <a:cubicBezTo>
                  <a:pt x="3601879" y="2832449"/>
                  <a:pt x="3450812" y="2983516"/>
                  <a:pt x="3264408" y="2983516"/>
                </a:cubicBezTo>
                <a:lnTo>
                  <a:pt x="0" y="298351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1D79C-954C-F067-D5CA-B8A29869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2700000"/>
            <a:ext cx="4464000" cy="360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sp>
        <p:nvSpPr>
          <p:cNvPr id="12" name="Graphic 6">
            <a:extLst>
              <a:ext uri="{FF2B5EF4-FFF2-40B4-BE49-F238E27FC236}">
                <a16:creationId xmlns:a16="http://schemas.microsoft.com/office/drawing/2014/main" id="{957B6BA4-6E48-910F-2716-95DDC982A230}"/>
              </a:ext>
            </a:extLst>
          </p:cNvPr>
          <p:cNvSpPr>
            <a:spLocks noChangeAspect="1"/>
          </p:cNvSpPr>
          <p:nvPr userDrawn="1"/>
        </p:nvSpPr>
        <p:spPr>
          <a:xfrm>
            <a:off x="5153302" y="2512321"/>
            <a:ext cx="4780749" cy="3960000"/>
          </a:xfrm>
          <a:custGeom>
            <a:avLst/>
            <a:gdLst>
              <a:gd name="csX0" fmla="*/ 0 w 3601878"/>
              <a:gd name="csY0" fmla="*/ 2983516 h 2983515"/>
              <a:gd name="csX1" fmla="*/ 0 w 3601878"/>
              <a:gd name="csY1" fmla="*/ 0 h 2983515"/>
              <a:gd name="csX2" fmla="*/ 3601879 w 3601878"/>
              <a:gd name="csY2" fmla="*/ 0 h 2983515"/>
              <a:gd name="csX3" fmla="*/ 3601879 w 3601878"/>
              <a:gd name="csY3" fmla="*/ 2646045 h 2983515"/>
              <a:gd name="csX4" fmla="*/ 3264408 w 3601878"/>
              <a:gd name="csY4" fmla="*/ 2983516 h 2983515"/>
              <a:gd name="csX5" fmla="*/ 0 w 3601878"/>
              <a:gd name="csY5" fmla="*/ 2983516 h 29835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601878" h="2983515">
                <a:moveTo>
                  <a:pt x="0" y="2983516"/>
                </a:moveTo>
                <a:lnTo>
                  <a:pt x="0" y="0"/>
                </a:lnTo>
                <a:lnTo>
                  <a:pt x="3601879" y="0"/>
                </a:lnTo>
                <a:lnTo>
                  <a:pt x="3601879" y="2646045"/>
                </a:lnTo>
                <a:cubicBezTo>
                  <a:pt x="3601879" y="2832449"/>
                  <a:pt x="3450812" y="2983516"/>
                  <a:pt x="3264408" y="2983516"/>
                </a:cubicBezTo>
                <a:lnTo>
                  <a:pt x="0" y="2983516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C6089A-F99B-AFAC-DFA8-D547902EEB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15428" y="2693733"/>
            <a:ext cx="4464000" cy="36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13817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9">
            <a:extLst>
              <a:ext uri="{FF2B5EF4-FFF2-40B4-BE49-F238E27FC236}">
                <a16:creationId xmlns:a16="http://schemas.microsoft.com/office/drawing/2014/main" id="{A7AF1799-5191-D391-8807-F91048FE64A6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10485877" cy="6300000"/>
          </a:xfrm>
          <a:custGeom>
            <a:avLst/>
            <a:gdLst>
              <a:gd name="csX0" fmla="*/ 7874413 w 7874507"/>
              <a:gd name="csY0" fmla="*/ 0 h 4731067"/>
              <a:gd name="csX1" fmla="*/ 0 w 7874507"/>
              <a:gd name="csY1" fmla="*/ 0 h 4731067"/>
              <a:gd name="csX2" fmla="*/ 0 w 7874507"/>
              <a:gd name="csY2" fmla="*/ 4731068 h 4731067"/>
              <a:gd name="csX3" fmla="*/ 7199471 w 7874507"/>
              <a:gd name="csY3" fmla="*/ 4731068 h 4731067"/>
              <a:gd name="csX4" fmla="*/ 7874508 w 7874507"/>
              <a:gd name="csY4" fmla="*/ 4056031 h 4731067"/>
              <a:gd name="csX5" fmla="*/ 7874508 w 7874507"/>
              <a:gd name="csY5" fmla="*/ 0 h 47310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74507" h="4731067">
                <a:moveTo>
                  <a:pt x="7874413" y="0"/>
                </a:moveTo>
                <a:lnTo>
                  <a:pt x="0" y="0"/>
                </a:lnTo>
                <a:lnTo>
                  <a:pt x="0" y="4731068"/>
                </a:lnTo>
                <a:lnTo>
                  <a:pt x="7199471" y="4731068"/>
                </a:lnTo>
                <a:cubicBezTo>
                  <a:pt x="7572280" y="4731068"/>
                  <a:pt x="7874508" y="4428840"/>
                  <a:pt x="7874508" y="4056031"/>
                </a:cubicBezTo>
                <a:lnTo>
                  <a:pt x="7874508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D012-26B6-9810-207E-63623503C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000" y="1080000"/>
            <a:ext cx="5400000" cy="5040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79F8-8D1D-9D84-5593-CECB70C2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5EA4-7E32-5FFF-DC76-EFC1AC58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D88AB6-ACA0-81B1-6CBD-62DC6C2B9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875" y="323850"/>
            <a:ext cx="5826125" cy="215900"/>
          </a:xfrm>
        </p:spPr>
        <p:txBody>
          <a:bodyPr/>
          <a:lstStyle>
            <a:lvl1pPr>
              <a:defRPr sz="1300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add section title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19B724E-8AC3-8861-4440-40BA8FF65F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9" y="1080000"/>
            <a:ext cx="3817268" cy="2355144"/>
          </a:xfrm>
          <a:custGeom>
            <a:avLst/>
            <a:gdLst>
              <a:gd name="csX0" fmla="*/ 0 w 3817268"/>
              <a:gd name="csY0" fmla="*/ 0 h 2355144"/>
              <a:gd name="csX1" fmla="*/ 3817268 w 3817268"/>
              <a:gd name="csY1" fmla="*/ 0 h 2355144"/>
              <a:gd name="csX2" fmla="*/ 3817268 w 3817268"/>
              <a:gd name="csY2" fmla="*/ 1905971 h 2355144"/>
              <a:gd name="csX3" fmla="*/ 3368096 w 3817268"/>
              <a:gd name="csY3" fmla="*/ 2355144 h 2355144"/>
              <a:gd name="csX4" fmla="*/ 0 w 3817268"/>
              <a:gd name="csY4" fmla="*/ 2355144 h 2355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17268" h="2355144">
                <a:moveTo>
                  <a:pt x="0" y="0"/>
                </a:moveTo>
                <a:lnTo>
                  <a:pt x="3817268" y="0"/>
                </a:lnTo>
                <a:lnTo>
                  <a:pt x="3817268" y="1905971"/>
                </a:lnTo>
                <a:cubicBezTo>
                  <a:pt x="3817268" y="2154075"/>
                  <a:pt x="3616199" y="2355144"/>
                  <a:pt x="3368096" y="2355144"/>
                </a:cubicBezTo>
                <a:lnTo>
                  <a:pt x="0" y="23551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597D418-4D2A-1064-E53E-575653BADB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999" y="3502716"/>
            <a:ext cx="2840448" cy="2355144"/>
          </a:xfrm>
          <a:custGeom>
            <a:avLst/>
            <a:gdLst>
              <a:gd name="csX0" fmla="*/ 0 w 2840448"/>
              <a:gd name="csY0" fmla="*/ 0 h 2355144"/>
              <a:gd name="csX1" fmla="*/ 2840448 w 2840448"/>
              <a:gd name="csY1" fmla="*/ 0 h 2355144"/>
              <a:gd name="csX2" fmla="*/ 2840448 w 2840448"/>
              <a:gd name="csY2" fmla="*/ 1905971 h 2355144"/>
              <a:gd name="csX3" fmla="*/ 2391276 w 2840448"/>
              <a:gd name="csY3" fmla="*/ 2355144 h 2355144"/>
              <a:gd name="csX4" fmla="*/ 0 w 2840448"/>
              <a:gd name="csY4" fmla="*/ 2355144 h 2355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840448" h="2355144">
                <a:moveTo>
                  <a:pt x="0" y="0"/>
                </a:moveTo>
                <a:lnTo>
                  <a:pt x="2840448" y="0"/>
                </a:lnTo>
                <a:lnTo>
                  <a:pt x="2840448" y="1905971"/>
                </a:lnTo>
                <a:cubicBezTo>
                  <a:pt x="2840448" y="2154075"/>
                  <a:pt x="2639379" y="2355144"/>
                  <a:pt x="2391276" y="2355144"/>
                </a:cubicBezTo>
                <a:lnTo>
                  <a:pt x="0" y="23551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9889133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8C1E71-3FFF-F6E2-378A-A1ACF9BE9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00" y="630000"/>
            <a:ext cx="9720000" cy="68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43FAA-05D4-FC66-BD1A-BF3C31B71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000" y="1798638"/>
            <a:ext cx="11653713" cy="46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51563-B51D-2445-55B5-25D090F11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04000" y="6588000"/>
            <a:ext cx="198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 spc="-50" baseline="0">
                <a:solidFill>
                  <a:schemeClr val="tx2"/>
                </a:solidFill>
              </a:defRPr>
            </a:lvl1pPr>
          </a:lstStyle>
          <a:p>
            <a:fld id="{4C63AD9F-6B82-4128-A3C7-1935731378D2}" type="datetime4">
              <a:rPr lang="en-GB" smtClean="0"/>
              <a:pPr/>
              <a:t>24 June 2026</a:t>
            </a:fld>
            <a:endParaRPr lang="en-GB" spc="-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9D56-7E6E-A6D7-AB7C-CE2297F35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874" y="6588000"/>
            <a:ext cx="5826125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 spc="-50" baseline="0">
                <a:solidFill>
                  <a:schemeClr val="tx2"/>
                </a:solidFill>
              </a:defRPr>
            </a:lvl1pPr>
          </a:lstStyle>
          <a:p>
            <a:endParaRPr lang="en-GB" spc="-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8F3FA-1EAC-55F7-086C-D7A7B46347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2125" y="6588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 spc="-50" baseline="0">
                <a:solidFill>
                  <a:schemeClr val="tx2"/>
                </a:solidFill>
              </a:defRPr>
            </a:lvl1pPr>
          </a:lstStyle>
          <a:p>
            <a:fld id="{B0F0FED4-75F8-41D2-BE95-D38EF76DADA1}" type="slidenum">
              <a:rPr lang="en-GB" smtClean="0"/>
              <a:pPr/>
              <a:t>‹#›</a:t>
            </a:fld>
            <a:endParaRPr lang="en-GB" spc="-5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66C19FE-5A61-2198-6411-89E0277C1C5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1866" y="323850"/>
            <a:ext cx="1151847" cy="509702"/>
            <a:chOff x="10770000" y="323850"/>
            <a:chExt cx="1151847" cy="50970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3DBD56-8236-7B4D-8726-AB5BE271E654}"/>
                </a:ext>
              </a:extLst>
            </p:cNvPr>
            <p:cNvSpPr/>
            <p:nvPr/>
          </p:nvSpPr>
          <p:spPr>
            <a:xfrm rot="18900000">
              <a:off x="10985988" y="405916"/>
              <a:ext cx="183175" cy="42952"/>
            </a:xfrm>
            <a:prstGeom prst="rect">
              <a:avLst/>
            </a:prstGeom>
            <a:solidFill>
              <a:srgbClr val="F00023"/>
            </a:solidFill>
            <a:ln w="7570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2" name="Graphic 8">
              <a:extLst>
                <a:ext uri="{FF2B5EF4-FFF2-40B4-BE49-F238E27FC236}">
                  <a16:creationId xmlns:a16="http://schemas.microsoft.com/office/drawing/2014/main" id="{13DBEF05-4EC0-8C36-13E0-E970B8E52E84}"/>
                </a:ext>
              </a:extLst>
            </p:cNvPr>
            <p:cNvGrpSpPr/>
            <p:nvPr/>
          </p:nvGrpSpPr>
          <p:grpSpPr>
            <a:xfrm>
              <a:off x="10770000" y="323850"/>
              <a:ext cx="1151847" cy="509702"/>
              <a:chOff x="10770000" y="323850"/>
              <a:chExt cx="1151847" cy="509702"/>
            </a:xfrm>
          </p:grpSpPr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24FD4D87-6B7B-861D-24F2-3B1E80DE14DF}"/>
                  </a:ext>
                </a:extLst>
              </p:cNvPr>
              <p:cNvSpPr/>
              <p:nvPr/>
            </p:nvSpPr>
            <p:spPr>
              <a:xfrm>
                <a:off x="10954701" y="323850"/>
                <a:ext cx="42952" cy="153116"/>
              </a:xfrm>
              <a:custGeom>
                <a:avLst/>
                <a:gdLst>
                  <a:gd name="csX0" fmla="*/ 0 w 42952"/>
                  <a:gd name="csY0" fmla="*/ 0 h 153116"/>
                  <a:gd name="csX1" fmla="*/ 42952 w 42952"/>
                  <a:gd name="csY1" fmla="*/ 0 h 153116"/>
                  <a:gd name="csX2" fmla="*/ 42952 w 42952"/>
                  <a:gd name="csY2" fmla="*/ 153117 h 153116"/>
                  <a:gd name="csX3" fmla="*/ 15487 w 42952"/>
                  <a:gd name="csY3" fmla="*/ 153117 h 153116"/>
                  <a:gd name="csX4" fmla="*/ 0 w 42952"/>
                  <a:gd name="csY4" fmla="*/ 137630 h 153116"/>
                  <a:gd name="csX5" fmla="*/ 0 w 42952"/>
                  <a:gd name="csY5" fmla="*/ 0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0" y="0"/>
                    </a:moveTo>
                    <a:lnTo>
                      <a:pt x="42952" y="0"/>
                    </a:lnTo>
                    <a:lnTo>
                      <a:pt x="42952" y="153117"/>
                    </a:lnTo>
                    <a:lnTo>
                      <a:pt x="15487" y="153117"/>
                    </a:lnTo>
                    <a:cubicBezTo>
                      <a:pt x="6943" y="153117"/>
                      <a:pt x="0" y="146174"/>
                      <a:pt x="0" y="1376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8C9D9FA0-EE00-02D7-4586-C0A508DBB19C}"/>
                  </a:ext>
                </a:extLst>
              </p:cNvPr>
              <p:cNvSpPr/>
              <p:nvPr/>
            </p:nvSpPr>
            <p:spPr>
              <a:xfrm>
                <a:off x="11028017" y="507330"/>
                <a:ext cx="154337" cy="42952"/>
              </a:xfrm>
              <a:custGeom>
                <a:avLst/>
                <a:gdLst>
                  <a:gd name="csX0" fmla="*/ 154337 w 154337"/>
                  <a:gd name="csY0" fmla="*/ 42952 h 42952"/>
                  <a:gd name="csX1" fmla="*/ 154337 w 154337"/>
                  <a:gd name="csY1" fmla="*/ 0 h 42952"/>
                  <a:gd name="csX2" fmla="*/ 0 w 154337"/>
                  <a:gd name="csY2" fmla="*/ 0 h 42952"/>
                  <a:gd name="csX3" fmla="*/ 0 w 154337"/>
                  <a:gd name="csY3" fmla="*/ 27465 h 42952"/>
                  <a:gd name="csX4" fmla="*/ 15487 w 154337"/>
                  <a:gd name="csY4" fmla="*/ 42952 h 42952"/>
                  <a:gd name="csX5" fmla="*/ 154337 w 154337"/>
                  <a:gd name="csY5" fmla="*/ 42952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154337" y="42952"/>
                    </a:moveTo>
                    <a:lnTo>
                      <a:pt x="154337" y="0"/>
                    </a:lnTo>
                    <a:lnTo>
                      <a:pt x="0" y="0"/>
                    </a:lnTo>
                    <a:lnTo>
                      <a:pt x="0" y="27465"/>
                    </a:lnTo>
                    <a:cubicBezTo>
                      <a:pt x="0" y="36010"/>
                      <a:pt x="6943" y="42952"/>
                      <a:pt x="15487" y="42952"/>
                    </a:cubicBezTo>
                    <a:lnTo>
                      <a:pt x="154337" y="42952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" name="Free-form: Shape 14">
                <a:extLst>
                  <a:ext uri="{FF2B5EF4-FFF2-40B4-BE49-F238E27FC236}">
                    <a16:creationId xmlns:a16="http://schemas.microsoft.com/office/drawing/2014/main" id="{3494CF28-ED41-A500-A385-F83CF2495808}"/>
                  </a:ext>
                </a:extLst>
              </p:cNvPr>
              <p:cNvSpPr/>
              <p:nvPr/>
            </p:nvSpPr>
            <p:spPr>
              <a:xfrm>
                <a:off x="11210964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C287C5C5-844E-C345-5B94-C1CB984A5136}"/>
                  </a:ext>
                </a:extLst>
              </p:cNvPr>
              <p:cNvSpPr/>
              <p:nvPr/>
            </p:nvSpPr>
            <p:spPr>
              <a:xfrm>
                <a:off x="11170453" y="749631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05 w 41655"/>
                  <a:gd name="csY1" fmla="*/ 82624 h 82623"/>
                  <a:gd name="csX2" fmla="*/ 25405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05 w 41655"/>
                  <a:gd name="csY5" fmla="*/ 22811 h 82623"/>
                  <a:gd name="csX6" fmla="*/ 25405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05" y="82624"/>
                    </a:lnTo>
                    <a:lnTo>
                      <a:pt x="25405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05" y="22811"/>
                    </a:lnTo>
                    <a:lnTo>
                      <a:pt x="25405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FAF80447-B97C-C472-9FE9-998E74EDB1B2}"/>
                  </a:ext>
                </a:extLst>
              </p:cNvPr>
              <p:cNvSpPr/>
              <p:nvPr/>
            </p:nvSpPr>
            <p:spPr>
              <a:xfrm>
                <a:off x="11110335" y="771146"/>
                <a:ext cx="55311" cy="61109"/>
              </a:xfrm>
              <a:custGeom>
                <a:avLst/>
                <a:gdLst>
                  <a:gd name="csX0" fmla="*/ 153 w 55311"/>
                  <a:gd name="csY0" fmla="*/ 61109 h 61109"/>
                  <a:gd name="csX1" fmla="*/ 15640 w 55311"/>
                  <a:gd name="csY1" fmla="*/ 61109 h 61109"/>
                  <a:gd name="csX2" fmla="*/ 15640 w 55311"/>
                  <a:gd name="csY2" fmla="*/ 30211 h 61109"/>
                  <a:gd name="csX3" fmla="*/ 29296 w 55311"/>
                  <a:gd name="csY3" fmla="*/ 12893 h 61109"/>
                  <a:gd name="csX4" fmla="*/ 39824 w 55311"/>
                  <a:gd name="csY4" fmla="*/ 23345 h 61109"/>
                  <a:gd name="csX5" fmla="*/ 39824 w 55311"/>
                  <a:gd name="csY5" fmla="*/ 61109 h 61109"/>
                  <a:gd name="csX6" fmla="*/ 55311 w 55311"/>
                  <a:gd name="csY6" fmla="*/ 61109 h 61109"/>
                  <a:gd name="csX7" fmla="*/ 55311 w 55311"/>
                  <a:gd name="csY7" fmla="*/ 21514 h 61109"/>
                  <a:gd name="csX8" fmla="*/ 34713 w 55311"/>
                  <a:gd name="csY8" fmla="*/ 0 h 61109"/>
                  <a:gd name="csX9" fmla="*/ 15945 w 55311"/>
                  <a:gd name="csY9" fmla="*/ 11139 h 61109"/>
                  <a:gd name="csX10" fmla="*/ 15563 w 55311"/>
                  <a:gd name="csY10" fmla="*/ 11139 h 61109"/>
                  <a:gd name="csX11" fmla="*/ 15563 w 55311"/>
                  <a:gd name="csY11" fmla="*/ 1297 h 61109"/>
                  <a:gd name="csX12" fmla="*/ 4730 w 55311"/>
                  <a:gd name="csY12" fmla="*/ 1297 h 61109"/>
                  <a:gd name="csX13" fmla="*/ 0 w 55311"/>
                  <a:gd name="csY13" fmla="*/ 6027 h 61109"/>
                  <a:gd name="csX14" fmla="*/ 0 w 55311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311" h="61109">
                    <a:moveTo>
                      <a:pt x="153" y="61109"/>
                    </a:moveTo>
                    <a:lnTo>
                      <a:pt x="15640" y="61109"/>
                    </a:lnTo>
                    <a:lnTo>
                      <a:pt x="15640" y="30211"/>
                    </a:lnTo>
                    <a:cubicBezTo>
                      <a:pt x="15640" y="20828"/>
                      <a:pt x="20294" y="13198"/>
                      <a:pt x="29296" y="12893"/>
                    </a:cubicBezTo>
                    <a:cubicBezTo>
                      <a:pt x="35094" y="12664"/>
                      <a:pt x="39824" y="17547"/>
                      <a:pt x="39824" y="23345"/>
                    </a:cubicBezTo>
                    <a:lnTo>
                      <a:pt x="39824" y="61109"/>
                    </a:lnTo>
                    <a:lnTo>
                      <a:pt x="55311" y="61109"/>
                    </a:lnTo>
                    <a:lnTo>
                      <a:pt x="55311" y="21514"/>
                    </a:lnTo>
                    <a:cubicBezTo>
                      <a:pt x="55311" y="8926"/>
                      <a:pt x="49895" y="0"/>
                      <a:pt x="34713" y="0"/>
                    </a:cubicBezTo>
                    <a:cubicBezTo>
                      <a:pt x="26702" y="0"/>
                      <a:pt x="19683" y="3357"/>
                      <a:pt x="15945" y="11139"/>
                    </a:cubicBezTo>
                    <a:lnTo>
                      <a:pt x="15563" y="11139"/>
                    </a:lnTo>
                    <a:lnTo>
                      <a:pt x="15563" y="1297"/>
                    </a:lnTo>
                    <a:lnTo>
                      <a:pt x="4730" y="1297"/>
                    </a:lnTo>
                    <a:cubicBezTo>
                      <a:pt x="2136" y="1297"/>
                      <a:pt x="0" y="3433"/>
                      <a:pt x="0" y="602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BA476C0-4428-BCA8-0B0D-BB7B5AD19F31}"/>
                  </a:ext>
                </a:extLst>
              </p:cNvPr>
              <p:cNvSpPr/>
              <p:nvPr/>
            </p:nvSpPr>
            <p:spPr>
              <a:xfrm>
                <a:off x="11082794" y="749631"/>
                <a:ext cx="16555" cy="82623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4BC10223-251D-264A-E926-2A2E1F26ECA6}"/>
                  </a:ext>
                </a:extLst>
              </p:cNvPr>
              <p:cNvSpPr/>
              <p:nvPr/>
            </p:nvSpPr>
            <p:spPr>
              <a:xfrm>
                <a:off x="11281304" y="772443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640 w 36543"/>
                  <a:gd name="csY1" fmla="*/ 59812 h 59812"/>
                  <a:gd name="csX2" fmla="*/ 15640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825 w 36543"/>
                  <a:gd name="csY5" fmla="*/ 0 h 59812"/>
                  <a:gd name="csX6" fmla="*/ 0 w 36543"/>
                  <a:gd name="csY6" fmla="*/ 10223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825" y="0"/>
                    </a:lnTo>
                    <a:lnTo>
                      <a:pt x="0" y="10223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B345BB3A-DD72-7E70-9289-58936B30400F}"/>
                  </a:ext>
                </a:extLst>
              </p:cNvPr>
              <p:cNvSpPr/>
              <p:nvPr/>
            </p:nvSpPr>
            <p:spPr>
              <a:xfrm>
                <a:off x="11861424" y="749631"/>
                <a:ext cx="60422" cy="83844"/>
              </a:xfrm>
              <a:custGeom>
                <a:avLst/>
                <a:gdLst>
                  <a:gd name="csX0" fmla="*/ 33721 w 60422"/>
                  <a:gd name="csY0" fmla="*/ 21514 h 83844"/>
                  <a:gd name="csX1" fmla="*/ 15869 w 60422"/>
                  <a:gd name="csY1" fmla="*/ 31127 h 83844"/>
                  <a:gd name="csX2" fmla="*/ 15487 w 60422"/>
                  <a:gd name="csY2" fmla="*/ 31127 h 83844"/>
                  <a:gd name="csX3" fmla="*/ 15487 w 60422"/>
                  <a:gd name="csY3" fmla="*/ 5417 h 83844"/>
                  <a:gd name="csX4" fmla="*/ 10071 w 60422"/>
                  <a:gd name="csY4" fmla="*/ 0 h 83844"/>
                  <a:gd name="csX5" fmla="*/ 0 w 60422"/>
                  <a:gd name="csY5" fmla="*/ 0 h 83844"/>
                  <a:gd name="csX6" fmla="*/ 0 w 60422"/>
                  <a:gd name="csY6" fmla="*/ 82624 h 83844"/>
                  <a:gd name="csX7" fmla="*/ 15487 w 60422"/>
                  <a:gd name="csY7" fmla="*/ 82624 h 83844"/>
                  <a:gd name="csX8" fmla="*/ 15487 w 60422"/>
                  <a:gd name="csY8" fmla="*/ 74155 h 83844"/>
                  <a:gd name="csX9" fmla="*/ 15869 w 60422"/>
                  <a:gd name="csY9" fmla="*/ 74155 h 83844"/>
                  <a:gd name="csX10" fmla="*/ 33721 w 60422"/>
                  <a:gd name="csY10" fmla="*/ 83844 h 83844"/>
                  <a:gd name="csX11" fmla="*/ 60423 w 60422"/>
                  <a:gd name="csY11" fmla="*/ 52641 h 83844"/>
                  <a:gd name="csX12" fmla="*/ 33721 w 60422"/>
                  <a:gd name="csY12" fmla="*/ 21514 h 83844"/>
                  <a:gd name="csX13" fmla="*/ 29754 w 60422"/>
                  <a:gd name="csY13" fmla="*/ 71409 h 83844"/>
                  <a:gd name="csX14" fmla="*/ 15182 w 60422"/>
                  <a:gd name="csY14" fmla="*/ 52641 h 83844"/>
                  <a:gd name="csX15" fmla="*/ 29754 w 60422"/>
                  <a:gd name="csY15" fmla="*/ 34026 h 83844"/>
                  <a:gd name="csX16" fmla="*/ 44325 w 60422"/>
                  <a:gd name="csY16" fmla="*/ 52641 h 83844"/>
                  <a:gd name="csX17" fmla="*/ 29754 w 60422"/>
                  <a:gd name="csY17" fmla="*/ 71409 h 838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60422" h="83844">
                    <a:moveTo>
                      <a:pt x="33721" y="21514"/>
                    </a:moveTo>
                    <a:cubicBezTo>
                      <a:pt x="27465" y="21514"/>
                      <a:pt x="19912" y="24184"/>
                      <a:pt x="15869" y="31127"/>
                    </a:cubicBezTo>
                    <a:lnTo>
                      <a:pt x="15487" y="31127"/>
                    </a:lnTo>
                    <a:lnTo>
                      <a:pt x="15487" y="5417"/>
                    </a:lnTo>
                    <a:cubicBezTo>
                      <a:pt x="15487" y="2441"/>
                      <a:pt x="13046" y="0"/>
                      <a:pt x="10071" y="0"/>
                    </a:cubicBezTo>
                    <a:lnTo>
                      <a:pt x="0" y="0"/>
                    </a:lnTo>
                    <a:lnTo>
                      <a:pt x="0" y="82624"/>
                    </a:lnTo>
                    <a:lnTo>
                      <a:pt x="15487" y="82624"/>
                    </a:lnTo>
                    <a:lnTo>
                      <a:pt x="15487" y="74155"/>
                    </a:lnTo>
                    <a:lnTo>
                      <a:pt x="15869" y="74155"/>
                    </a:lnTo>
                    <a:cubicBezTo>
                      <a:pt x="19912" y="81174"/>
                      <a:pt x="27465" y="83844"/>
                      <a:pt x="33721" y="83844"/>
                    </a:cubicBezTo>
                    <a:cubicBezTo>
                      <a:pt x="50734" y="83844"/>
                      <a:pt x="60423" y="69273"/>
                      <a:pt x="60423" y="52641"/>
                    </a:cubicBezTo>
                    <a:cubicBezTo>
                      <a:pt x="60423" y="36009"/>
                      <a:pt x="50657" y="21514"/>
                      <a:pt x="33721" y="21514"/>
                    </a:cubicBezTo>
                    <a:moveTo>
                      <a:pt x="29754" y="71409"/>
                    </a:moveTo>
                    <a:cubicBezTo>
                      <a:pt x="19531" y="71409"/>
                      <a:pt x="15182" y="61949"/>
                      <a:pt x="15182" y="52641"/>
                    </a:cubicBezTo>
                    <a:cubicBezTo>
                      <a:pt x="15182" y="43333"/>
                      <a:pt x="19607" y="34026"/>
                      <a:pt x="29754" y="34026"/>
                    </a:cubicBezTo>
                    <a:cubicBezTo>
                      <a:pt x="39900" y="34026"/>
                      <a:pt x="44325" y="43257"/>
                      <a:pt x="44325" y="52641"/>
                    </a:cubicBezTo>
                    <a:cubicBezTo>
                      <a:pt x="44325" y="62025"/>
                      <a:pt x="40053" y="71409"/>
                      <a:pt x="29754" y="714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BC03E2F5-44C9-9C3C-E44A-FC4F992E0357}"/>
                  </a:ext>
                </a:extLst>
              </p:cNvPr>
              <p:cNvSpPr/>
              <p:nvPr/>
            </p:nvSpPr>
            <p:spPr>
              <a:xfrm>
                <a:off x="11795051" y="772443"/>
                <a:ext cx="54700" cy="61109"/>
              </a:xfrm>
              <a:custGeom>
                <a:avLst/>
                <a:gdLst>
                  <a:gd name="csX0" fmla="*/ 20065 w 54700"/>
                  <a:gd name="csY0" fmla="*/ 61109 h 61109"/>
                  <a:gd name="csX1" fmla="*/ 38832 w 54700"/>
                  <a:gd name="csY1" fmla="*/ 49971 h 61109"/>
                  <a:gd name="csX2" fmla="*/ 39214 w 54700"/>
                  <a:gd name="csY2" fmla="*/ 49971 h 61109"/>
                  <a:gd name="csX3" fmla="*/ 39214 w 54700"/>
                  <a:gd name="csY3" fmla="*/ 59812 h 61109"/>
                  <a:gd name="csX4" fmla="*/ 54701 w 54700"/>
                  <a:gd name="csY4" fmla="*/ 59812 h 61109"/>
                  <a:gd name="csX5" fmla="*/ 54701 w 54700"/>
                  <a:gd name="csY5" fmla="*/ 0 h 61109"/>
                  <a:gd name="csX6" fmla="*/ 44554 w 54700"/>
                  <a:gd name="csY6" fmla="*/ 0 h 61109"/>
                  <a:gd name="csX7" fmla="*/ 39214 w 54700"/>
                  <a:gd name="csY7" fmla="*/ 5340 h 61109"/>
                  <a:gd name="csX8" fmla="*/ 39214 w 54700"/>
                  <a:gd name="csY8" fmla="*/ 30898 h 61109"/>
                  <a:gd name="csX9" fmla="*/ 24871 w 54700"/>
                  <a:gd name="csY9" fmla="*/ 48216 h 61109"/>
                  <a:gd name="csX10" fmla="*/ 15487 w 54700"/>
                  <a:gd name="csY10" fmla="*/ 37383 h 61109"/>
                  <a:gd name="csX11" fmla="*/ 15487 w 54700"/>
                  <a:gd name="csY11" fmla="*/ 0 h 61109"/>
                  <a:gd name="csX12" fmla="*/ 0 w 54700"/>
                  <a:gd name="csY12" fmla="*/ 0 h 61109"/>
                  <a:gd name="csX13" fmla="*/ 0 w 54700"/>
                  <a:gd name="csY13" fmla="*/ 39595 h 61109"/>
                  <a:gd name="csX14" fmla="*/ 20141 w 54700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09">
                    <a:moveTo>
                      <a:pt x="20065" y="61109"/>
                    </a:moveTo>
                    <a:cubicBezTo>
                      <a:pt x="28075" y="61109"/>
                      <a:pt x="35094" y="57753"/>
                      <a:pt x="38832" y="49971"/>
                    </a:cubicBezTo>
                    <a:lnTo>
                      <a:pt x="39214" y="49971"/>
                    </a:lnTo>
                    <a:lnTo>
                      <a:pt x="39214" y="59812"/>
                    </a:lnTo>
                    <a:lnTo>
                      <a:pt x="54701" y="59812"/>
                    </a:lnTo>
                    <a:lnTo>
                      <a:pt x="54701" y="0"/>
                    </a:lnTo>
                    <a:lnTo>
                      <a:pt x="44554" y="0"/>
                    </a:lnTo>
                    <a:cubicBezTo>
                      <a:pt x="41579" y="0"/>
                      <a:pt x="39214" y="2365"/>
                      <a:pt x="39214" y="5340"/>
                    </a:cubicBezTo>
                    <a:lnTo>
                      <a:pt x="39214" y="30898"/>
                    </a:lnTo>
                    <a:cubicBezTo>
                      <a:pt x="39214" y="40511"/>
                      <a:pt x="34331" y="48216"/>
                      <a:pt x="24871" y="48216"/>
                    </a:cubicBezTo>
                    <a:cubicBezTo>
                      <a:pt x="18768" y="48216"/>
                      <a:pt x="15487" y="43791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64D8E2D2-57A8-366B-88DA-1B700DF2B18C}"/>
                  </a:ext>
                </a:extLst>
              </p:cNvPr>
              <p:cNvSpPr/>
              <p:nvPr/>
            </p:nvSpPr>
            <p:spPr>
              <a:xfrm>
                <a:off x="11712656" y="749631"/>
                <a:ext cx="71332" cy="82623"/>
              </a:xfrm>
              <a:custGeom>
                <a:avLst/>
                <a:gdLst>
                  <a:gd name="csX0" fmla="*/ 54777 w 71332"/>
                  <a:gd name="csY0" fmla="*/ 82624 h 82623"/>
                  <a:gd name="csX1" fmla="*/ 71333 w 71332"/>
                  <a:gd name="csY1" fmla="*/ 82624 h 82623"/>
                  <a:gd name="csX2" fmla="*/ 71333 w 71332"/>
                  <a:gd name="csY2" fmla="*/ 0 h 82623"/>
                  <a:gd name="csX3" fmla="*/ 54777 w 71332"/>
                  <a:gd name="csY3" fmla="*/ 0 h 82623"/>
                  <a:gd name="csX4" fmla="*/ 54777 w 71332"/>
                  <a:gd name="csY4" fmla="*/ 33110 h 82623"/>
                  <a:gd name="csX5" fmla="*/ 16555 w 71332"/>
                  <a:gd name="csY5" fmla="*/ 33110 h 82623"/>
                  <a:gd name="csX6" fmla="*/ 16555 w 71332"/>
                  <a:gd name="csY6" fmla="*/ 0 h 82623"/>
                  <a:gd name="csX7" fmla="*/ 0 w 71332"/>
                  <a:gd name="csY7" fmla="*/ 0 h 82623"/>
                  <a:gd name="csX8" fmla="*/ 0 w 71332"/>
                  <a:gd name="csY8" fmla="*/ 82624 h 82623"/>
                  <a:gd name="csX9" fmla="*/ 16555 w 71332"/>
                  <a:gd name="csY9" fmla="*/ 82624 h 82623"/>
                  <a:gd name="csX10" fmla="*/ 16555 w 71332"/>
                  <a:gd name="csY10" fmla="*/ 47911 h 82623"/>
                  <a:gd name="csX11" fmla="*/ 54777 w 71332"/>
                  <a:gd name="csY11" fmla="*/ 47911 h 82623"/>
                  <a:gd name="csX12" fmla="*/ 54777 w 71332"/>
                  <a:gd name="csY12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71332" h="82623">
                    <a:moveTo>
                      <a:pt x="54777" y="82624"/>
                    </a:moveTo>
                    <a:lnTo>
                      <a:pt x="71333" y="82624"/>
                    </a:lnTo>
                    <a:lnTo>
                      <a:pt x="71333" y="0"/>
                    </a:lnTo>
                    <a:lnTo>
                      <a:pt x="54777" y="0"/>
                    </a:lnTo>
                    <a:lnTo>
                      <a:pt x="54777" y="33110"/>
                    </a:lnTo>
                    <a:lnTo>
                      <a:pt x="16555" y="33110"/>
                    </a:lnTo>
                    <a:lnTo>
                      <a:pt x="16555" y="0"/>
                    </a:lnTo>
                    <a:lnTo>
                      <a:pt x="0" y="0"/>
                    </a:lnTo>
                    <a:lnTo>
                      <a:pt x="0" y="82624"/>
                    </a:lnTo>
                    <a:lnTo>
                      <a:pt x="16555" y="82624"/>
                    </a:lnTo>
                    <a:lnTo>
                      <a:pt x="16555" y="47911"/>
                    </a:lnTo>
                    <a:lnTo>
                      <a:pt x="54777" y="47911"/>
                    </a:lnTo>
                    <a:lnTo>
                      <a:pt x="54777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064CA499-6C6F-F280-BEB4-3201E45B19D8}"/>
                  </a:ext>
                </a:extLst>
              </p:cNvPr>
              <p:cNvSpPr/>
              <p:nvPr/>
            </p:nvSpPr>
            <p:spPr>
              <a:xfrm>
                <a:off x="11627362" y="771146"/>
                <a:ext cx="55158" cy="61109"/>
              </a:xfrm>
              <a:custGeom>
                <a:avLst/>
                <a:gdLst>
                  <a:gd name="csX0" fmla="*/ 0 w 55158"/>
                  <a:gd name="csY0" fmla="*/ 61109 h 61109"/>
                  <a:gd name="csX1" fmla="*/ 15487 w 55158"/>
                  <a:gd name="csY1" fmla="*/ 61109 h 61109"/>
                  <a:gd name="csX2" fmla="*/ 15487 w 55158"/>
                  <a:gd name="csY2" fmla="*/ 30211 h 61109"/>
                  <a:gd name="csX3" fmla="*/ 29143 w 55158"/>
                  <a:gd name="csY3" fmla="*/ 12893 h 61109"/>
                  <a:gd name="csX4" fmla="*/ 39672 w 55158"/>
                  <a:gd name="csY4" fmla="*/ 23345 h 61109"/>
                  <a:gd name="csX5" fmla="*/ 39672 w 55158"/>
                  <a:gd name="csY5" fmla="*/ 61109 h 61109"/>
                  <a:gd name="csX6" fmla="*/ 55159 w 55158"/>
                  <a:gd name="csY6" fmla="*/ 61109 h 61109"/>
                  <a:gd name="csX7" fmla="*/ 55159 w 55158"/>
                  <a:gd name="csY7" fmla="*/ 21514 h 61109"/>
                  <a:gd name="csX8" fmla="*/ 34560 w 55158"/>
                  <a:gd name="csY8" fmla="*/ 0 h 61109"/>
                  <a:gd name="csX9" fmla="*/ 15792 w 55158"/>
                  <a:gd name="csY9" fmla="*/ 11139 h 61109"/>
                  <a:gd name="csX10" fmla="*/ 15487 w 55158"/>
                  <a:gd name="csY10" fmla="*/ 11139 h 61109"/>
                  <a:gd name="csX11" fmla="*/ 15487 w 55158"/>
                  <a:gd name="csY11" fmla="*/ 1297 h 61109"/>
                  <a:gd name="csX12" fmla="*/ 5569 w 55158"/>
                  <a:gd name="csY12" fmla="*/ 1297 h 61109"/>
                  <a:gd name="csX13" fmla="*/ 0 w 55158"/>
                  <a:gd name="csY13" fmla="*/ 6866 h 61109"/>
                  <a:gd name="csX14" fmla="*/ 0 w 55158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158" h="61109">
                    <a:moveTo>
                      <a:pt x="0" y="61109"/>
                    </a:moveTo>
                    <a:lnTo>
                      <a:pt x="15487" y="61109"/>
                    </a:lnTo>
                    <a:lnTo>
                      <a:pt x="15487" y="30211"/>
                    </a:lnTo>
                    <a:cubicBezTo>
                      <a:pt x="15487" y="20828"/>
                      <a:pt x="20141" y="13198"/>
                      <a:pt x="29143" y="12893"/>
                    </a:cubicBezTo>
                    <a:cubicBezTo>
                      <a:pt x="34941" y="12664"/>
                      <a:pt x="39672" y="17547"/>
                      <a:pt x="39672" y="23345"/>
                    </a:cubicBezTo>
                    <a:lnTo>
                      <a:pt x="39672" y="61109"/>
                    </a:lnTo>
                    <a:lnTo>
                      <a:pt x="55159" y="61109"/>
                    </a:lnTo>
                    <a:lnTo>
                      <a:pt x="55159" y="21514"/>
                    </a:lnTo>
                    <a:cubicBezTo>
                      <a:pt x="55159" y="8926"/>
                      <a:pt x="49742" y="0"/>
                      <a:pt x="34560" y="0"/>
                    </a:cubicBezTo>
                    <a:cubicBezTo>
                      <a:pt x="26549" y="0"/>
                      <a:pt x="19531" y="3357"/>
                      <a:pt x="15792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5569" y="1297"/>
                    </a:lnTo>
                    <a:cubicBezTo>
                      <a:pt x="2518" y="1297"/>
                      <a:pt x="0" y="3815"/>
                      <a:pt x="0" y="6866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61AE5CA1-7AAA-FE1A-837D-9A94FAD034A9}"/>
                  </a:ext>
                </a:extLst>
              </p:cNvPr>
              <p:cNvSpPr/>
              <p:nvPr/>
            </p:nvSpPr>
            <p:spPr>
              <a:xfrm>
                <a:off x="11558013" y="771146"/>
                <a:ext cx="61338" cy="62330"/>
              </a:xfrm>
              <a:custGeom>
                <a:avLst/>
                <a:gdLst>
                  <a:gd name="csX0" fmla="*/ 30669 w 61338"/>
                  <a:gd name="csY0" fmla="*/ 0 h 62330"/>
                  <a:gd name="csX1" fmla="*/ 0 w 61338"/>
                  <a:gd name="csY1" fmla="*/ 31127 h 62330"/>
                  <a:gd name="csX2" fmla="*/ 30669 w 61338"/>
                  <a:gd name="csY2" fmla="*/ 62330 h 62330"/>
                  <a:gd name="csX3" fmla="*/ 61338 w 61338"/>
                  <a:gd name="csY3" fmla="*/ 31127 h 62330"/>
                  <a:gd name="csX4" fmla="*/ 30669 w 61338"/>
                  <a:gd name="csY4" fmla="*/ 0 h 62330"/>
                  <a:gd name="csX5" fmla="*/ 30669 w 61338"/>
                  <a:gd name="csY5" fmla="*/ 49895 h 62330"/>
                  <a:gd name="csX6" fmla="*/ 16097 w 61338"/>
                  <a:gd name="csY6" fmla="*/ 31127 h 62330"/>
                  <a:gd name="csX7" fmla="*/ 30669 w 61338"/>
                  <a:gd name="csY7" fmla="*/ 12512 h 62330"/>
                  <a:gd name="csX8" fmla="*/ 45241 w 61338"/>
                  <a:gd name="csY8" fmla="*/ 31127 h 62330"/>
                  <a:gd name="csX9" fmla="*/ 30669 w 61338"/>
                  <a:gd name="csY9" fmla="*/ 49895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61338" h="62330">
                    <a:moveTo>
                      <a:pt x="30669" y="0"/>
                    </a:moveTo>
                    <a:cubicBezTo>
                      <a:pt x="10757" y="0"/>
                      <a:pt x="0" y="13504"/>
                      <a:pt x="0" y="31127"/>
                    </a:cubicBezTo>
                    <a:cubicBezTo>
                      <a:pt x="0" y="48750"/>
                      <a:pt x="10757" y="62330"/>
                      <a:pt x="30669" y="62330"/>
                    </a:cubicBezTo>
                    <a:cubicBezTo>
                      <a:pt x="50581" y="62330"/>
                      <a:pt x="61338" y="48674"/>
                      <a:pt x="61338" y="31127"/>
                    </a:cubicBezTo>
                    <a:cubicBezTo>
                      <a:pt x="61338" y="13580"/>
                      <a:pt x="50581" y="0"/>
                      <a:pt x="30669" y="0"/>
                    </a:cubicBezTo>
                    <a:moveTo>
                      <a:pt x="30669" y="49895"/>
                    </a:moveTo>
                    <a:cubicBezTo>
                      <a:pt x="22659" y="49895"/>
                      <a:pt x="16097" y="44020"/>
                      <a:pt x="16097" y="31127"/>
                    </a:cubicBezTo>
                    <a:cubicBezTo>
                      <a:pt x="16097" y="18234"/>
                      <a:pt x="22659" y="12512"/>
                      <a:pt x="30669" y="12512"/>
                    </a:cubicBezTo>
                    <a:cubicBezTo>
                      <a:pt x="38680" y="12512"/>
                      <a:pt x="45241" y="18386"/>
                      <a:pt x="45241" y="31127"/>
                    </a:cubicBezTo>
                    <a:cubicBezTo>
                      <a:pt x="45241" y="43867"/>
                      <a:pt x="38603" y="49895"/>
                      <a:pt x="30669" y="49895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1EBFDBD-C828-F887-A931-52ACD6021116}"/>
                  </a:ext>
                </a:extLst>
              </p:cNvPr>
              <p:cNvSpPr/>
              <p:nvPr/>
            </p:nvSpPr>
            <p:spPr>
              <a:xfrm>
                <a:off x="11533447" y="750013"/>
                <a:ext cx="16097" cy="14571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C138A96-11C9-4626-2083-2384EB7D8DB2}"/>
                  </a:ext>
                </a:extLst>
              </p:cNvPr>
              <p:cNvSpPr/>
              <p:nvPr/>
            </p:nvSpPr>
            <p:spPr>
              <a:xfrm>
                <a:off x="11533676" y="772443"/>
                <a:ext cx="15487" cy="59812"/>
              </a:xfrm>
              <a:prstGeom prst="rect">
                <a:avLst/>
              </a:pr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8EEF3A76-7369-3AD6-E990-8187E0B5B02C}"/>
                  </a:ext>
                </a:extLst>
              </p:cNvPr>
              <p:cNvSpPr/>
              <p:nvPr/>
            </p:nvSpPr>
            <p:spPr>
              <a:xfrm>
                <a:off x="11484774" y="753522"/>
                <a:ext cx="39137" cy="78732"/>
              </a:xfrm>
              <a:custGeom>
                <a:avLst/>
                <a:gdLst>
                  <a:gd name="csX0" fmla="*/ 19454 w 39137"/>
                  <a:gd name="csY0" fmla="*/ 78733 h 78732"/>
                  <a:gd name="csX1" fmla="*/ 39137 w 39137"/>
                  <a:gd name="csY1" fmla="*/ 78733 h 78732"/>
                  <a:gd name="csX2" fmla="*/ 39137 w 39137"/>
                  <a:gd name="csY2" fmla="*/ 65458 h 78732"/>
                  <a:gd name="csX3" fmla="*/ 26015 w 39137"/>
                  <a:gd name="csY3" fmla="*/ 65458 h 78732"/>
                  <a:gd name="csX4" fmla="*/ 26015 w 39137"/>
                  <a:gd name="csY4" fmla="*/ 31737 h 78732"/>
                  <a:gd name="csX5" fmla="*/ 38680 w 39137"/>
                  <a:gd name="csY5" fmla="*/ 31737 h 78732"/>
                  <a:gd name="csX6" fmla="*/ 38680 w 39137"/>
                  <a:gd name="csY6" fmla="*/ 18920 h 78732"/>
                  <a:gd name="csX7" fmla="*/ 26015 w 39137"/>
                  <a:gd name="csY7" fmla="*/ 18920 h 78732"/>
                  <a:gd name="csX8" fmla="*/ 26015 w 39137"/>
                  <a:gd name="csY8" fmla="*/ 0 h 78732"/>
                  <a:gd name="csX9" fmla="*/ 10528 w 39137"/>
                  <a:gd name="csY9" fmla="*/ 0 h 78732"/>
                  <a:gd name="csX10" fmla="*/ 10528 w 39137"/>
                  <a:gd name="csY10" fmla="*/ 18920 h 78732"/>
                  <a:gd name="csX11" fmla="*/ 0 w 39137"/>
                  <a:gd name="csY11" fmla="*/ 18920 h 78732"/>
                  <a:gd name="csX12" fmla="*/ 0 w 39137"/>
                  <a:gd name="csY12" fmla="*/ 31737 h 78732"/>
                  <a:gd name="csX13" fmla="*/ 10528 w 39137"/>
                  <a:gd name="csY13" fmla="*/ 31737 h 78732"/>
                  <a:gd name="csX14" fmla="*/ 10528 w 39137"/>
                  <a:gd name="csY14" fmla="*/ 70646 h 78732"/>
                  <a:gd name="csX15" fmla="*/ 19454 w 39137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137" h="78732">
                    <a:moveTo>
                      <a:pt x="19454" y="78733"/>
                    </a:moveTo>
                    <a:lnTo>
                      <a:pt x="39137" y="78733"/>
                    </a:lnTo>
                    <a:lnTo>
                      <a:pt x="39137" y="65458"/>
                    </a:lnTo>
                    <a:lnTo>
                      <a:pt x="26015" y="65458"/>
                    </a:lnTo>
                    <a:lnTo>
                      <a:pt x="26015" y="31737"/>
                    </a:lnTo>
                    <a:lnTo>
                      <a:pt x="38680" y="31737"/>
                    </a:lnTo>
                    <a:lnTo>
                      <a:pt x="38680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454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EC1CE225-DD02-D5D9-7D7C-48F09713684E}"/>
                  </a:ext>
                </a:extLst>
              </p:cNvPr>
              <p:cNvSpPr/>
              <p:nvPr/>
            </p:nvSpPr>
            <p:spPr>
              <a:xfrm>
                <a:off x="11422291" y="771222"/>
                <a:ext cx="62558" cy="62330"/>
              </a:xfrm>
              <a:custGeom>
                <a:avLst/>
                <a:gdLst>
                  <a:gd name="csX0" fmla="*/ 55388 w 62558"/>
                  <a:gd name="csY0" fmla="*/ 48445 h 62330"/>
                  <a:gd name="csX1" fmla="*/ 55388 w 62558"/>
                  <a:gd name="csY1" fmla="*/ 21972 h 62330"/>
                  <a:gd name="csX2" fmla="*/ 29220 w 62558"/>
                  <a:gd name="csY2" fmla="*/ 0 h 62330"/>
                  <a:gd name="csX3" fmla="*/ 2441 w 62558"/>
                  <a:gd name="csY3" fmla="*/ 20904 h 62330"/>
                  <a:gd name="csX4" fmla="*/ 17471 w 62558"/>
                  <a:gd name="csY4" fmla="*/ 20904 h 62330"/>
                  <a:gd name="csX5" fmla="*/ 28914 w 62558"/>
                  <a:gd name="csY5" fmla="*/ 12130 h 62330"/>
                  <a:gd name="csX6" fmla="*/ 39824 w 62558"/>
                  <a:gd name="csY6" fmla="*/ 21362 h 62330"/>
                  <a:gd name="csX7" fmla="*/ 39824 w 62558"/>
                  <a:gd name="csY7" fmla="*/ 24490 h 62330"/>
                  <a:gd name="csX8" fmla="*/ 0 w 62558"/>
                  <a:gd name="csY8" fmla="*/ 44478 h 62330"/>
                  <a:gd name="csX9" fmla="*/ 19988 w 62558"/>
                  <a:gd name="csY9" fmla="*/ 62330 h 62330"/>
                  <a:gd name="csX10" fmla="*/ 40206 w 62558"/>
                  <a:gd name="csY10" fmla="*/ 53862 h 62330"/>
                  <a:gd name="csX11" fmla="*/ 40587 w 62558"/>
                  <a:gd name="csY11" fmla="*/ 53862 h 62330"/>
                  <a:gd name="csX12" fmla="*/ 45775 w 62558"/>
                  <a:gd name="csY12" fmla="*/ 61033 h 62330"/>
                  <a:gd name="csX13" fmla="*/ 62559 w 62558"/>
                  <a:gd name="csY13" fmla="*/ 61033 h 62330"/>
                  <a:gd name="csX14" fmla="*/ 62559 w 62558"/>
                  <a:gd name="csY14" fmla="*/ 48445 h 62330"/>
                  <a:gd name="csX15" fmla="*/ 55235 w 62558"/>
                  <a:gd name="csY15" fmla="*/ 48445 h 62330"/>
                  <a:gd name="csX16" fmla="*/ 39824 w 62558"/>
                  <a:gd name="csY16" fmla="*/ 39290 h 62330"/>
                  <a:gd name="csX17" fmla="*/ 25024 w 62558"/>
                  <a:gd name="csY17" fmla="*/ 50657 h 62330"/>
                  <a:gd name="csX18" fmla="*/ 15640 w 62558"/>
                  <a:gd name="csY18" fmla="*/ 43486 h 62330"/>
                  <a:gd name="csX19" fmla="*/ 39824 w 62558"/>
                  <a:gd name="csY19" fmla="*/ 34713 h 62330"/>
                  <a:gd name="csX20" fmla="*/ 39824 w 62558"/>
                  <a:gd name="csY20" fmla="*/ 39366 h 6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330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04"/>
                    </a:cubicBezTo>
                    <a:lnTo>
                      <a:pt x="17471" y="20904"/>
                    </a:lnTo>
                    <a:cubicBezTo>
                      <a:pt x="17852" y="14343"/>
                      <a:pt x="22125" y="12130"/>
                      <a:pt x="28914" y="12130"/>
                    </a:cubicBezTo>
                    <a:cubicBezTo>
                      <a:pt x="36544" y="12130"/>
                      <a:pt x="39824" y="15335"/>
                      <a:pt x="39824" y="21362"/>
                    </a:cubicBezTo>
                    <a:lnTo>
                      <a:pt x="39824" y="24490"/>
                    </a:lnTo>
                    <a:cubicBezTo>
                      <a:pt x="7400" y="22735"/>
                      <a:pt x="0" y="32042"/>
                      <a:pt x="0" y="44478"/>
                    </a:cubicBezTo>
                    <a:cubicBezTo>
                      <a:pt x="0" y="55922"/>
                      <a:pt x="9231" y="62330"/>
                      <a:pt x="19988" y="62330"/>
                    </a:cubicBezTo>
                    <a:cubicBezTo>
                      <a:pt x="28762" y="62330"/>
                      <a:pt x="35476" y="59355"/>
                      <a:pt x="40206" y="53862"/>
                    </a:cubicBezTo>
                    <a:lnTo>
                      <a:pt x="40587" y="53862"/>
                    </a:lnTo>
                    <a:lnTo>
                      <a:pt x="45775" y="61033"/>
                    </a:lnTo>
                    <a:lnTo>
                      <a:pt x="62559" y="61033"/>
                    </a:lnTo>
                    <a:lnTo>
                      <a:pt x="62559" y="48445"/>
                    </a:lnTo>
                    <a:lnTo>
                      <a:pt x="55235" y="48445"/>
                    </a:lnTo>
                    <a:close/>
                    <a:moveTo>
                      <a:pt x="39824" y="39290"/>
                    </a:moveTo>
                    <a:cubicBezTo>
                      <a:pt x="39824" y="44173"/>
                      <a:pt x="35399" y="50657"/>
                      <a:pt x="25024" y="50657"/>
                    </a:cubicBezTo>
                    <a:cubicBezTo>
                      <a:pt x="20141" y="50657"/>
                      <a:pt x="15640" y="48369"/>
                      <a:pt x="15640" y="43486"/>
                    </a:cubicBezTo>
                    <a:cubicBezTo>
                      <a:pt x="15640" y="38603"/>
                      <a:pt x="18539" y="33339"/>
                      <a:pt x="39824" y="34713"/>
                    </a:cubicBezTo>
                    <a:lnTo>
                      <a:pt x="39824" y="39366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80AE7F9D-C9EE-8416-AE54-0EB79DFD44C7}"/>
                  </a:ext>
                </a:extLst>
              </p:cNvPr>
              <p:cNvSpPr/>
              <p:nvPr/>
            </p:nvSpPr>
            <p:spPr>
              <a:xfrm>
                <a:off x="11323875" y="771146"/>
                <a:ext cx="90481" cy="61109"/>
              </a:xfrm>
              <a:custGeom>
                <a:avLst/>
                <a:gdLst>
                  <a:gd name="csX0" fmla="*/ 76 w 90481"/>
                  <a:gd name="csY0" fmla="*/ 61109 h 61109"/>
                  <a:gd name="csX1" fmla="*/ 15563 w 90481"/>
                  <a:gd name="csY1" fmla="*/ 61109 h 61109"/>
                  <a:gd name="csX2" fmla="*/ 15563 w 90481"/>
                  <a:gd name="csY2" fmla="*/ 30211 h 61109"/>
                  <a:gd name="csX3" fmla="*/ 28762 w 90481"/>
                  <a:gd name="csY3" fmla="*/ 12893 h 61109"/>
                  <a:gd name="csX4" fmla="*/ 37535 w 90481"/>
                  <a:gd name="csY4" fmla="*/ 23727 h 61109"/>
                  <a:gd name="csX5" fmla="*/ 37535 w 90481"/>
                  <a:gd name="csY5" fmla="*/ 61109 h 61109"/>
                  <a:gd name="csX6" fmla="*/ 53023 w 90481"/>
                  <a:gd name="csY6" fmla="*/ 61109 h 61109"/>
                  <a:gd name="csX7" fmla="*/ 53023 w 90481"/>
                  <a:gd name="csY7" fmla="*/ 30211 h 61109"/>
                  <a:gd name="csX8" fmla="*/ 66221 w 90481"/>
                  <a:gd name="csY8" fmla="*/ 12893 h 61109"/>
                  <a:gd name="csX9" fmla="*/ 74994 w 90481"/>
                  <a:gd name="csY9" fmla="*/ 23727 h 61109"/>
                  <a:gd name="csX10" fmla="*/ 74994 w 90481"/>
                  <a:gd name="csY10" fmla="*/ 61109 h 61109"/>
                  <a:gd name="csX11" fmla="*/ 90482 w 90481"/>
                  <a:gd name="csY11" fmla="*/ 61109 h 61109"/>
                  <a:gd name="csX12" fmla="*/ 90482 w 90481"/>
                  <a:gd name="csY12" fmla="*/ 21514 h 61109"/>
                  <a:gd name="csX13" fmla="*/ 70798 w 90481"/>
                  <a:gd name="csY13" fmla="*/ 0 h 61109"/>
                  <a:gd name="csX14" fmla="*/ 51726 w 90481"/>
                  <a:gd name="csY14" fmla="*/ 11901 h 61109"/>
                  <a:gd name="csX15" fmla="*/ 33339 w 90481"/>
                  <a:gd name="csY15" fmla="*/ 0 h 61109"/>
                  <a:gd name="csX16" fmla="*/ 15869 w 90481"/>
                  <a:gd name="csY16" fmla="*/ 11139 h 61109"/>
                  <a:gd name="csX17" fmla="*/ 15487 w 90481"/>
                  <a:gd name="csY17" fmla="*/ 11139 h 61109"/>
                  <a:gd name="csX18" fmla="*/ 15487 w 90481"/>
                  <a:gd name="csY18" fmla="*/ 1297 h 61109"/>
                  <a:gd name="csX19" fmla="*/ 0 w 90481"/>
                  <a:gd name="csY19" fmla="*/ 1297 h 61109"/>
                  <a:gd name="csX20" fmla="*/ 0 w 90481"/>
                  <a:gd name="csY20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90481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599"/>
                      <a:pt x="20065" y="12893"/>
                      <a:pt x="28762" y="12893"/>
                    </a:cubicBezTo>
                    <a:cubicBezTo>
                      <a:pt x="34560" y="12893"/>
                      <a:pt x="37535" y="17318"/>
                      <a:pt x="37535" y="23727"/>
                    </a:cubicBezTo>
                    <a:lnTo>
                      <a:pt x="37535" y="61109"/>
                    </a:lnTo>
                    <a:lnTo>
                      <a:pt x="53023" y="61109"/>
                    </a:lnTo>
                    <a:lnTo>
                      <a:pt x="53023" y="30211"/>
                    </a:lnTo>
                    <a:cubicBezTo>
                      <a:pt x="53023" y="20599"/>
                      <a:pt x="57524" y="12893"/>
                      <a:pt x="66221" y="12893"/>
                    </a:cubicBezTo>
                    <a:cubicBezTo>
                      <a:pt x="72019" y="12893"/>
                      <a:pt x="74994" y="17318"/>
                      <a:pt x="74994" y="23727"/>
                    </a:cubicBezTo>
                    <a:lnTo>
                      <a:pt x="74994" y="61109"/>
                    </a:lnTo>
                    <a:lnTo>
                      <a:pt x="90482" y="61109"/>
                    </a:lnTo>
                    <a:lnTo>
                      <a:pt x="90482" y="21514"/>
                    </a:lnTo>
                    <a:cubicBezTo>
                      <a:pt x="90482" y="8926"/>
                      <a:pt x="85294" y="0"/>
                      <a:pt x="70798" y="0"/>
                    </a:cubicBezTo>
                    <a:cubicBezTo>
                      <a:pt x="62940" y="0"/>
                      <a:pt x="56074" y="3586"/>
                      <a:pt x="51726" y="11901"/>
                    </a:cubicBezTo>
                    <a:cubicBezTo>
                      <a:pt x="49437" y="4501"/>
                      <a:pt x="43715" y="0"/>
                      <a:pt x="33339" y="0"/>
                    </a:cubicBezTo>
                    <a:cubicBezTo>
                      <a:pt x="25787" y="0"/>
                      <a:pt x="19302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0" y="1297"/>
                    </a:ln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32D15CAC-4AD1-877B-73C1-C524AD9A764D}"/>
                  </a:ext>
                </a:extLst>
              </p:cNvPr>
              <p:cNvSpPr/>
              <p:nvPr/>
            </p:nvSpPr>
            <p:spPr>
              <a:xfrm>
                <a:off x="11593107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4783 w 54700"/>
                  <a:gd name="csY6" fmla="*/ 76 h 61185"/>
                  <a:gd name="csX7" fmla="*/ 39214 w 54700"/>
                  <a:gd name="csY7" fmla="*/ 5646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2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4783" y="76"/>
                    </a:lnTo>
                    <a:cubicBezTo>
                      <a:pt x="41731" y="76"/>
                      <a:pt x="39214" y="2594"/>
                      <a:pt x="39214" y="5646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7E2D9CD7-34EE-BD86-C83D-CFFF904FA200}"/>
                  </a:ext>
                </a:extLst>
              </p:cNvPr>
              <p:cNvSpPr/>
              <p:nvPr/>
            </p:nvSpPr>
            <p:spPr>
              <a:xfrm>
                <a:off x="11544205" y="638246"/>
                <a:ext cx="39061" cy="78732"/>
              </a:xfrm>
              <a:custGeom>
                <a:avLst/>
                <a:gdLst>
                  <a:gd name="csX0" fmla="*/ 19378 w 39061"/>
                  <a:gd name="csY0" fmla="*/ 78733 h 78732"/>
                  <a:gd name="csX1" fmla="*/ 39061 w 39061"/>
                  <a:gd name="csY1" fmla="*/ 78733 h 78732"/>
                  <a:gd name="csX2" fmla="*/ 39061 w 39061"/>
                  <a:gd name="csY2" fmla="*/ 65382 h 78732"/>
                  <a:gd name="csX3" fmla="*/ 26015 w 39061"/>
                  <a:gd name="csY3" fmla="*/ 65382 h 78732"/>
                  <a:gd name="csX4" fmla="*/ 26015 w 39061"/>
                  <a:gd name="csY4" fmla="*/ 31737 h 78732"/>
                  <a:gd name="csX5" fmla="*/ 38603 w 39061"/>
                  <a:gd name="csY5" fmla="*/ 31737 h 78732"/>
                  <a:gd name="csX6" fmla="*/ 38603 w 39061"/>
                  <a:gd name="csY6" fmla="*/ 18920 h 78732"/>
                  <a:gd name="csX7" fmla="*/ 26015 w 39061"/>
                  <a:gd name="csY7" fmla="*/ 18920 h 78732"/>
                  <a:gd name="csX8" fmla="*/ 26015 w 39061"/>
                  <a:gd name="csY8" fmla="*/ 0 h 78732"/>
                  <a:gd name="csX9" fmla="*/ 10528 w 39061"/>
                  <a:gd name="csY9" fmla="*/ 0 h 78732"/>
                  <a:gd name="csX10" fmla="*/ 10528 w 39061"/>
                  <a:gd name="csY10" fmla="*/ 18920 h 78732"/>
                  <a:gd name="csX11" fmla="*/ 0 w 39061"/>
                  <a:gd name="csY11" fmla="*/ 18920 h 78732"/>
                  <a:gd name="csX12" fmla="*/ 0 w 39061"/>
                  <a:gd name="csY12" fmla="*/ 31737 h 78732"/>
                  <a:gd name="csX13" fmla="*/ 10528 w 39061"/>
                  <a:gd name="csY13" fmla="*/ 31737 h 78732"/>
                  <a:gd name="csX14" fmla="*/ 10528 w 39061"/>
                  <a:gd name="csY14" fmla="*/ 70646 h 78732"/>
                  <a:gd name="csX15" fmla="*/ 19378 w 39061"/>
                  <a:gd name="csY15" fmla="*/ 78733 h 78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39061" h="78732">
                    <a:moveTo>
                      <a:pt x="19378" y="78733"/>
                    </a:moveTo>
                    <a:lnTo>
                      <a:pt x="39061" y="78733"/>
                    </a:lnTo>
                    <a:lnTo>
                      <a:pt x="39061" y="65382"/>
                    </a:lnTo>
                    <a:lnTo>
                      <a:pt x="26015" y="65382"/>
                    </a:lnTo>
                    <a:lnTo>
                      <a:pt x="26015" y="31737"/>
                    </a:lnTo>
                    <a:lnTo>
                      <a:pt x="38603" y="31737"/>
                    </a:lnTo>
                    <a:lnTo>
                      <a:pt x="38603" y="18920"/>
                    </a:lnTo>
                    <a:lnTo>
                      <a:pt x="26015" y="18920"/>
                    </a:lnTo>
                    <a:lnTo>
                      <a:pt x="26015" y="0"/>
                    </a:lnTo>
                    <a:lnTo>
                      <a:pt x="10528" y="0"/>
                    </a:lnTo>
                    <a:lnTo>
                      <a:pt x="10528" y="18920"/>
                    </a:lnTo>
                    <a:lnTo>
                      <a:pt x="0" y="18920"/>
                    </a:lnTo>
                    <a:lnTo>
                      <a:pt x="0" y="31737"/>
                    </a:lnTo>
                    <a:lnTo>
                      <a:pt x="10528" y="31737"/>
                    </a:lnTo>
                    <a:lnTo>
                      <a:pt x="10528" y="70646"/>
                    </a:lnTo>
                    <a:lnTo>
                      <a:pt x="19378" y="7873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C23362B3-E89E-2899-EC49-56C8CD272D72}"/>
                  </a:ext>
                </a:extLst>
              </p:cNvPr>
              <p:cNvSpPr/>
              <p:nvPr/>
            </p:nvSpPr>
            <p:spPr>
              <a:xfrm>
                <a:off x="11484926" y="655869"/>
                <a:ext cx="57752" cy="62406"/>
              </a:xfrm>
              <a:custGeom>
                <a:avLst/>
                <a:gdLst>
                  <a:gd name="csX0" fmla="*/ 30135 w 57752"/>
                  <a:gd name="csY0" fmla="*/ 62406 h 62406"/>
                  <a:gd name="csX1" fmla="*/ 57753 w 57752"/>
                  <a:gd name="csY1" fmla="*/ 40282 h 62406"/>
                  <a:gd name="csX2" fmla="*/ 42571 w 57752"/>
                  <a:gd name="csY2" fmla="*/ 40282 h 62406"/>
                  <a:gd name="csX3" fmla="*/ 30059 w 57752"/>
                  <a:gd name="csY3" fmla="*/ 49742 h 62406"/>
                  <a:gd name="csX4" fmla="*/ 15869 w 57752"/>
                  <a:gd name="csY4" fmla="*/ 31203 h 62406"/>
                  <a:gd name="csX5" fmla="*/ 29525 w 57752"/>
                  <a:gd name="csY5" fmla="*/ 12130 h 62406"/>
                  <a:gd name="csX6" fmla="*/ 41884 w 57752"/>
                  <a:gd name="csY6" fmla="*/ 22887 h 62406"/>
                  <a:gd name="csX7" fmla="*/ 57371 w 57752"/>
                  <a:gd name="csY7" fmla="*/ 22887 h 62406"/>
                  <a:gd name="csX8" fmla="*/ 29372 w 57752"/>
                  <a:gd name="csY8" fmla="*/ 0 h 62406"/>
                  <a:gd name="csX9" fmla="*/ 0 w 57752"/>
                  <a:gd name="csY9" fmla="*/ 31203 h 62406"/>
                  <a:gd name="csX10" fmla="*/ 30059 w 57752"/>
                  <a:gd name="csY10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7752" h="62406">
                    <a:moveTo>
                      <a:pt x="30135" y="62406"/>
                    </a:moveTo>
                    <a:cubicBezTo>
                      <a:pt x="44096" y="62406"/>
                      <a:pt x="55845" y="55006"/>
                      <a:pt x="57753" y="40282"/>
                    </a:cubicBezTo>
                    <a:lnTo>
                      <a:pt x="42571" y="40282"/>
                    </a:lnTo>
                    <a:cubicBezTo>
                      <a:pt x="41197" y="46309"/>
                      <a:pt x="36544" y="49742"/>
                      <a:pt x="30059" y="49742"/>
                    </a:cubicBezTo>
                    <a:cubicBezTo>
                      <a:pt x="21285" y="49742"/>
                      <a:pt x="15869" y="43715"/>
                      <a:pt x="15869" y="31203"/>
                    </a:cubicBezTo>
                    <a:cubicBezTo>
                      <a:pt x="15869" y="18691"/>
                      <a:pt x="21667" y="12130"/>
                      <a:pt x="29525" y="12130"/>
                    </a:cubicBezTo>
                    <a:cubicBezTo>
                      <a:pt x="35552" y="12130"/>
                      <a:pt x="40511" y="15640"/>
                      <a:pt x="41884" y="22887"/>
                    </a:cubicBezTo>
                    <a:lnTo>
                      <a:pt x="57371" y="22887"/>
                    </a:lnTo>
                    <a:cubicBezTo>
                      <a:pt x="55082" y="9079"/>
                      <a:pt x="44554" y="0"/>
                      <a:pt x="29372" y="0"/>
                    </a:cubicBezTo>
                    <a:cubicBezTo>
                      <a:pt x="10757" y="0"/>
                      <a:pt x="0" y="13046"/>
                      <a:pt x="0" y="31203"/>
                    </a:cubicBezTo>
                    <a:cubicBezTo>
                      <a:pt x="0" y="49361"/>
                      <a:pt x="10757" y="62330"/>
                      <a:pt x="3005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F1B04C73-E4EC-8BD4-D1E1-F86FCD1790E9}"/>
                  </a:ext>
                </a:extLst>
              </p:cNvPr>
              <p:cNvSpPr/>
              <p:nvPr/>
            </p:nvSpPr>
            <p:spPr>
              <a:xfrm>
                <a:off x="11417942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4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776" y="14343"/>
                      <a:pt x="22125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6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6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9DBF26DF-8A85-BF45-AAD2-F76533B55FE1}"/>
                  </a:ext>
                </a:extLst>
              </p:cNvPr>
              <p:cNvSpPr/>
              <p:nvPr/>
            </p:nvSpPr>
            <p:spPr>
              <a:xfrm>
                <a:off x="11376745" y="634355"/>
                <a:ext cx="41655" cy="82623"/>
              </a:xfrm>
              <a:custGeom>
                <a:avLst/>
                <a:gdLst>
                  <a:gd name="csX0" fmla="*/ 9918 w 41655"/>
                  <a:gd name="csY0" fmla="*/ 82624 h 82623"/>
                  <a:gd name="csX1" fmla="*/ 25481 w 41655"/>
                  <a:gd name="csY1" fmla="*/ 82624 h 82623"/>
                  <a:gd name="csX2" fmla="*/ 25481 w 41655"/>
                  <a:gd name="csY2" fmla="*/ 35628 h 82623"/>
                  <a:gd name="csX3" fmla="*/ 39672 w 41655"/>
                  <a:gd name="csY3" fmla="*/ 35628 h 82623"/>
                  <a:gd name="csX4" fmla="*/ 39672 w 41655"/>
                  <a:gd name="csY4" fmla="*/ 22811 h 82623"/>
                  <a:gd name="csX5" fmla="*/ 25481 w 41655"/>
                  <a:gd name="csY5" fmla="*/ 22811 h 82623"/>
                  <a:gd name="csX6" fmla="*/ 25481 w 41655"/>
                  <a:gd name="csY6" fmla="*/ 12054 h 82623"/>
                  <a:gd name="csX7" fmla="*/ 41655 w 41655"/>
                  <a:gd name="csY7" fmla="*/ 12054 h 82623"/>
                  <a:gd name="csX8" fmla="*/ 41655 w 41655"/>
                  <a:gd name="csY8" fmla="*/ 0 h 82623"/>
                  <a:gd name="csX9" fmla="*/ 21972 w 41655"/>
                  <a:gd name="csY9" fmla="*/ 0 h 82623"/>
                  <a:gd name="csX10" fmla="*/ 9918 w 41655"/>
                  <a:gd name="csY10" fmla="*/ 10528 h 82623"/>
                  <a:gd name="csX11" fmla="*/ 9918 w 41655"/>
                  <a:gd name="csY11" fmla="*/ 22811 h 82623"/>
                  <a:gd name="csX12" fmla="*/ 0 w 41655"/>
                  <a:gd name="csY12" fmla="*/ 22811 h 82623"/>
                  <a:gd name="csX13" fmla="*/ 0 w 41655"/>
                  <a:gd name="csY13" fmla="*/ 35628 h 82623"/>
                  <a:gd name="csX14" fmla="*/ 9918 w 41655"/>
                  <a:gd name="csY14" fmla="*/ 35628 h 82623"/>
                  <a:gd name="csX15" fmla="*/ 9918 w 41655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41655" h="82623">
                    <a:moveTo>
                      <a:pt x="9918" y="82624"/>
                    </a:moveTo>
                    <a:lnTo>
                      <a:pt x="25481" y="82624"/>
                    </a:lnTo>
                    <a:lnTo>
                      <a:pt x="25481" y="35628"/>
                    </a:lnTo>
                    <a:lnTo>
                      <a:pt x="39672" y="35628"/>
                    </a:lnTo>
                    <a:lnTo>
                      <a:pt x="39672" y="22811"/>
                    </a:lnTo>
                    <a:lnTo>
                      <a:pt x="25481" y="22811"/>
                    </a:lnTo>
                    <a:lnTo>
                      <a:pt x="25481" y="12054"/>
                    </a:lnTo>
                    <a:lnTo>
                      <a:pt x="41655" y="12054"/>
                    </a:lnTo>
                    <a:lnTo>
                      <a:pt x="41655" y="0"/>
                    </a:lnTo>
                    <a:lnTo>
                      <a:pt x="21972" y="0"/>
                    </a:lnTo>
                    <a:lnTo>
                      <a:pt x="9918" y="10528"/>
                    </a:lnTo>
                    <a:lnTo>
                      <a:pt x="9918" y="22811"/>
                    </a:lnTo>
                    <a:lnTo>
                      <a:pt x="0" y="22811"/>
                    </a:lnTo>
                    <a:lnTo>
                      <a:pt x="0" y="35628"/>
                    </a:lnTo>
                    <a:lnTo>
                      <a:pt x="9918" y="35628"/>
                    </a:lnTo>
                    <a:lnTo>
                      <a:pt x="9918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B84613C4-03D2-A6A0-D428-023FA5A7FFC3}"/>
                  </a:ext>
                </a:extLst>
              </p:cNvPr>
              <p:cNvSpPr/>
              <p:nvPr/>
            </p:nvSpPr>
            <p:spPr>
              <a:xfrm>
                <a:off x="11315330" y="657090"/>
                <a:ext cx="54700" cy="61185"/>
              </a:xfrm>
              <a:custGeom>
                <a:avLst/>
                <a:gdLst>
                  <a:gd name="csX0" fmla="*/ 20141 w 54700"/>
                  <a:gd name="csY0" fmla="*/ 61186 h 61185"/>
                  <a:gd name="csX1" fmla="*/ 38909 w 54700"/>
                  <a:gd name="csY1" fmla="*/ 50047 h 61185"/>
                  <a:gd name="csX2" fmla="*/ 39214 w 54700"/>
                  <a:gd name="csY2" fmla="*/ 50047 h 61185"/>
                  <a:gd name="csX3" fmla="*/ 39214 w 54700"/>
                  <a:gd name="csY3" fmla="*/ 59889 h 61185"/>
                  <a:gd name="csX4" fmla="*/ 54701 w 54700"/>
                  <a:gd name="csY4" fmla="*/ 59889 h 61185"/>
                  <a:gd name="csX5" fmla="*/ 54701 w 54700"/>
                  <a:gd name="csY5" fmla="*/ 76 h 61185"/>
                  <a:gd name="csX6" fmla="*/ 45012 w 54700"/>
                  <a:gd name="csY6" fmla="*/ 76 h 61185"/>
                  <a:gd name="csX7" fmla="*/ 39214 w 54700"/>
                  <a:gd name="csY7" fmla="*/ 5874 h 61185"/>
                  <a:gd name="csX8" fmla="*/ 39214 w 54700"/>
                  <a:gd name="csY8" fmla="*/ 30974 h 61185"/>
                  <a:gd name="csX9" fmla="*/ 24871 w 54700"/>
                  <a:gd name="csY9" fmla="*/ 48292 h 61185"/>
                  <a:gd name="csX10" fmla="*/ 15487 w 54700"/>
                  <a:gd name="csY10" fmla="*/ 37383 h 61185"/>
                  <a:gd name="csX11" fmla="*/ 15487 w 54700"/>
                  <a:gd name="csY11" fmla="*/ 0 h 61185"/>
                  <a:gd name="csX12" fmla="*/ 0 w 54700"/>
                  <a:gd name="csY12" fmla="*/ 0 h 61185"/>
                  <a:gd name="csX13" fmla="*/ 0 w 54700"/>
                  <a:gd name="csY13" fmla="*/ 39595 h 61185"/>
                  <a:gd name="csX14" fmla="*/ 20141 w 54700"/>
                  <a:gd name="csY14" fmla="*/ 61109 h 61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4700" h="61185">
                    <a:moveTo>
                      <a:pt x="20141" y="61186"/>
                    </a:moveTo>
                    <a:cubicBezTo>
                      <a:pt x="28151" y="61186"/>
                      <a:pt x="35170" y="57829"/>
                      <a:pt x="38909" y="50047"/>
                    </a:cubicBezTo>
                    <a:lnTo>
                      <a:pt x="39214" y="50047"/>
                    </a:lnTo>
                    <a:lnTo>
                      <a:pt x="39214" y="59889"/>
                    </a:lnTo>
                    <a:lnTo>
                      <a:pt x="54701" y="59889"/>
                    </a:lnTo>
                    <a:lnTo>
                      <a:pt x="54701" y="76"/>
                    </a:lnTo>
                    <a:lnTo>
                      <a:pt x="45012" y="76"/>
                    </a:lnTo>
                    <a:cubicBezTo>
                      <a:pt x="41808" y="76"/>
                      <a:pt x="39214" y="2670"/>
                      <a:pt x="39214" y="5874"/>
                    </a:cubicBezTo>
                    <a:lnTo>
                      <a:pt x="39214" y="30974"/>
                    </a:lnTo>
                    <a:cubicBezTo>
                      <a:pt x="39214" y="40587"/>
                      <a:pt x="34331" y="48292"/>
                      <a:pt x="24871" y="48292"/>
                    </a:cubicBezTo>
                    <a:cubicBezTo>
                      <a:pt x="18768" y="48292"/>
                      <a:pt x="15487" y="43868"/>
                      <a:pt x="15487" y="37383"/>
                    </a:cubicBezTo>
                    <a:lnTo>
                      <a:pt x="15487" y="0"/>
                    </a:lnTo>
                    <a:lnTo>
                      <a:pt x="0" y="0"/>
                    </a:lnTo>
                    <a:lnTo>
                      <a:pt x="0" y="39595"/>
                    </a:lnTo>
                    <a:cubicBezTo>
                      <a:pt x="0" y="52183"/>
                      <a:pt x="5340" y="61109"/>
                      <a:pt x="20141" y="61109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59B5B0D2-42B1-15AA-A0B7-D1FC6622B690}"/>
                  </a:ext>
                </a:extLst>
              </p:cNvPr>
              <p:cNvSpPr/>
              <p:nvPr/>
            </p:nvSpPr>
            <p:spPr>
              <a:xfrm>
                <a:off x="11249262" y="655869"/>
                <a:ext cx="55234" cy="61109"/>
              </a:xfrm>
              <a:custGeom>
                <a:avLst/>
                <a:gdLst>
                  <a:gd name="csX0" fmla="*/ 76 w 55234"/>
                  <a:gd name="csY0" fmla="*/ 61109 h 61109"/>
                  <a:gd name="csX1" fmla="*/ 15563 w 55234"/>
                  <a:gd name="csY1" fmla="*/ 61109 h 61109"/>
                  <a:gd name="csX2" fmla="*/ 15563 w 55234"/>
                  <a:gd name="csY2" fmla="*/ 30211 h 61109"/>
                  <a:gd name="csX3" fmla="*/ 29220 w 55234"/>
                  <a:gd name="csY3" fmla="*/ 12893 h 61109"/>
                  <a:gd name="csX4" fmla="*/ 39748 w 55234"/>
                  <a:gd name="csY4" fmla="*/ 23345 h 61109"/>
                  <a:gd name="csX5" fmla="*/ 39748 w 55234"/>
                  <a:gd name="csY5" fmla="*/ 61109 h 61109"/>
                  <a:gd name="csX6" fmla="*/ 55235 w 55234"/>
                  <a:gd name="csY6" fmla="*/ 61109 h 61109"/>
                  <a:gd name="csX7" fmla="*/ 55235 w 55234"/>
                  <a:gd name="csY7" fmla="*/ 21514 h 61109"/>
                  <a:gd name="csX8" fmla="*/ 34636 w 55234"/>
                  <a:gd name="csY8" fmla="*/ 0 h 61109"/>
                  <a:gd name="csX9" fmla="*/ 15869 w 55234"/>
                  <a:gd name="csY9" fmla="*/ 11139 h 61109"/>
                  <a:gd name="csX10" fmla="*/ 15487 w 55234"/>
                  <a:gd name="csY10" fmla="*/ 11139 h 61109"/>
                  <a:gd name="csX11" fmla="*/ 15487 w 55234"/>
                  <a:gd name="csY11" fmla="*/ 1297 h 61109"/>
                  <a:gd name="csX12" fmla="*/ 4120 w 55234"/>
                  <a:gd name="csY12" fmla="*/ 1297 h 61109"/>
                  <a:gd name="csX13" fmla="*/ 0 w 55234"/>
                  <a:gd name="csY13" fmla="*/ 5417 h 61109"/>
                  <a:gd name="csX14" fmla="*/ 0 w 55234"/>
                  <a:gd name="csY14" fmla="*/ 61109 h 61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55234" h="61109">
                    <a:moveTo>
                      <a:pt x="76" y="61109"/>
                    </a:moveTo>
                    <a:lnTo>
                      <a:pt x="15563" y="61109"/>
                    </a:lnTo>
                    <a:lnTo>
                      <a:pt x="15563" y="30211"/>
                    </a:lnTo>
                    <a:cubicBezTo>
                      <a:pt x="15563" y="20828"/>
                      <a:pt x="20217" y="13198"/>
                      <a:pt x="29220" y="12893"/>
                    </a:cubicBezTo>
                    <a:cubicBezTo>
                      <a:pt x="35018" y="12664"/>
                      <a:pt x="39748" y="17547"/>
                      <a:pt x="39748" y="23345"/>
                    </a:cubicBezTo>
                    <a:lnTo>
                      <a:pt x="39748" y="61109"/>
                    </a:lnTo>
                    <a:lnTo>
                      <a:pt x="55235" y="61109"/>
                    </a:lnTo>
                    <a:lnTo>
                      <a:pt x="55235" y="21514"/>
                    </a:lnTo>
                    <a:cubicBezTo>
                      <a:pt x="55235" y="8926"/>
                      <a:pt x="49818" y="0"/>
                      <a:pt x="34636" y="0"/>
                    </a:cubicBezTo>
                    <a:cubicBezTo>
                      <a:pt x="26626" y="0"/>
                      <a:pt x="19607" y="3357"/>
                      <a:pt x="15869" y="11139"/>
                    </a:cubicBezTo>
                    <a:lnTo>
                      <a:pt x="15487" y="11139"/>
                    </a:lnTo>
                    <a:lnTo>
                      <a:pt x="15487" y="1297"/>
                    </a:lnTo>
                    <a:lnTo>
                      <a:pt x="4120" y="1297"/>
                    </a:lnTo>
                    <a:cubicBezTo>
                      <a:pt x="1831" y="1297"/>
                      <a:pt x="0" y="3128"/>
                      <a:pt x="0" y="5417"/>
                    </a:cubicBezTo>
                    <a:lnTo>
                      <a:pt x="0" y="61109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ECE80A80-1C39-A2B9-C4E8-83F97E5D3680}"/>
                  </a:ext>
                </a:extLst>
              </p:cNvPr>
              <p:cNvSpPr/>
              <p:nvPr/>
            </p:nvSpPr>
            <p:spPr>
              <a:xfrm>
                <a:off x="11179989" y="655869"/>
                <a:ext cx="62558" cy="62406"/>
              </a:xfrm>
              <a:custGeom>
                <a:avLst/>
                <a:gdLst>
                  <a:gd name="csX0" fmla="*/ 55388 w 62558"/>
                  <a:gd name="csY0" fmla="*/ 48445 h 62406"/>
                  <a:gd name="csX1" fmla="*/ 55388 w 62558"/>
                  <a:gd name="csY1" fmla="*/ 21972 h 62406"/>
                  <a:gd name="csX2" fmla="*/ 29220 w 62558"/>
                  <a:gd name="csY2" fmla="*/ 0 h 62406"/>
                  <a:gd name="csX3" fmla="*/ 2441 w 62558"/>
                  <a:gd name="csY3" fmla="*/ 20980 h 62406"/>
                  <a:gd name="csX4" fmla="*/ 17471 w 62558"/>
                  <a:gd name="csY4" fmla="*/ 20980 h 62406"/>
                  <a:gd name="csX5" fmla="*/ 28914 w 62558"/>
                  <a:gd name="csY5" fmla="*/ 12207 h 62406"/>
                  <a:gd name="csX6" fmla="*/ 39824 w 62558"/>
                  <a:gd name="csY6" fmla="*/ 21438 h 62406"/>
                  <a:gd name="csX7" fmla="*/ 39824 w 62558"/>
                  <a:gd name="csY7" fmla="*/ 24566 h 62406"/>
                  <a:gd name="csX8" fmla="*/ 0 w 62558"/>
                  <a:gd name="csY8" fmla="*/ 44554 h 62406"/>
                  <a:gd name="csX9" fmla="*/ 19988 w 62558"/>
                  <a:gd name="csY9" fmla="*/ 62406 h 62406"/>
                  <a:gd name="csX10" fmla="*/ 40206 w 62558"/>
                  <a:gd name="csY10" fmla="*/ 53938 h 62406"/>
                  <a:gd name="csX11" fmla="*/ 40587 w 62558"/>
                  <a:gd name="csY11" fmla="*/ 53938 h 62406"/>
                  <a:gd name="csX12" fmla="*/ 45775 w 62558"/>
                  <a:gd name="csY12" fmla="*/ 61109 h 62406"/>
                  <a:gd name="csX13" fmla="*/ 62559 w 62558"/>
                  <a:gd name="csY13" fmla="*/ 61109 h 62406"/>
                  <a:gd name="csX14" fmla="*/ 62559 w 62558"/>
                  <a:gd name="csY14" fmla="*/ 48521 h 62406"/>
                  <a:gd name="csX15" fmla="*/ 55235 w 62558"/>
                  <a:gd name="csY15" fmla="*/ 48521 h 62406"/>
                  <a:gd name="csX16" fmla="*/ 39900 w 62558"/>
                  <a:gd name="csY16" fmla="*/ 39366 h 62406"/>
                  <a:gd name="csX17" fmla="*/ 25100 w 62558"/>
                  <a:gd name="csY17" fmla="*/ 50734 h 62406"/>
                  <a:gd name="csX18" fmla="*/ 15716 w 62558"/>
                  <a:gd name="csY18" fmla="*/ 43562 h 62406"/>
                  <a:gd name="csX19" fmla="*/ 39900 w 62558"/>
                  <a:gd name="csY19" fmla="*/ 34789 h 62406"/>
                  <a:gd name="csX20" fmla="*/ 39900 w 62558"/>
                  <a:gd name="csY20" fmla="*/ 3944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2558" h="62406">
                    <a:moveTo>
                      <a:pt x="55388" y="48445"/>
                    </a:moveTo>
                    <a:lnTo>
                      <a:pt x="55388" y="21972"/>
                    </a:lnTo>
                    <a:cubicBezTo>
                      <a:pt x="55388" y="5874"/>
                      <a:pt x="43333" y="0"/>
                      <a:pt x="29220" y="0"/>
                    </a:cubicBezTo>
                    <a:cubicBezTo>
                      <a:pt x="13580" y="0"/>
                      <a:pt x="2746" y="8087"/>
                      <a:pt x="2441" y="20980"/>
                    </a:cubicBezTo>
                    <a:lnTo>
                      <a:pt x="17471" y="20980"/>
                    </a:lnTo>
                    <a:cubicBezTo>
                      <a:pt x="17852" y="14343"/>
                      <a:pt x="22124" y="12207"/>
                      <a:pt x="28914" y="12207"/>
                    </a:cubicBezTo>
                    <a:cubicBezTo>
                      <a:pt x="36544" y="12207"/>
                      <a:pt x="39824" y="15411"/>
                      <a:pt x="39824" y="21438"/>
                    </a:cubicBezTo>
                    <a:lnTo>
                      <a:pt x="39824" y="24566"/>
                    </a:lnTo>
                    <a:cubicBezTo>
                      <a:pt x="7400" y="22811"/>
                      <a:pt x="0" y="32042"/>
                      <a:pt x="0" y="44554"/>
                    </a:cubicBezTo>
                    <a:cubicBezTo>
                      <a:pt x="0" y="55998"/>
                      <a:pt x="9231" y="62406"/>
                      <a:pt x="19988" y="62406"/>
                    </a:cubicBezTo>
                    <a:cubicBezTo>
                      <a:pt x="28762" y="62406"/>
                      <a:pt x="35475" y="59431"/>
                      <a:pt x="40206" y="53938"/>
                    </a:cubicBezTo>
                    <a:lnTo>
                      <a:pt x="40587" y="53938"/>
                    </a:lnTo>
                    <a:lnTo>
                      <a:pt x="45775" y="61109"/>
                    </a:lnTo>
                    <a:lnTo>
                      <a:pt x="62559" y="61109"/>
                    </a:lnTo>
                    <a:lnTo>
                      <a:pt x="62559" y="48521"/>
                    </a:lnTo>
                    <a:lnTo>
                      <a:pt x="55235" y="48521"/>
                    </a:lnTo>
                    <a:close/>
                    <a:moveTo>
                      <a:pt x="39900" y="39366"/>
                    </a:moveTo>
                    <a:cubicBezTo>
                      <a:pt x="39900" y="44249"/>
                      <a:pt x="35475" y="50734"/>
                      <a:pt x="25100" y="50734"/>
                    </a:cubicBezTo>
                    <a:cubicBezTo>
                      <a:pt x="20217" y="50734"/>
                      <a:pt x="15716" y="48445"/>
                      <a:pt x="15716" y="43562"/>
                    </a:cubicBezTo>
                    <a:cubicBezTo>
                      <a:pt x="15716" y="38680"/>
                      <a:pt x="18615" y="33339"/>
                      <a:pt x="39900" y="34789"/>
                    </a:cubicBezTo>
                    <a:lnTo>
                      <a:pt x="39900" y="39443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F23E99B0-9A16-FE8E-2724-9FB6A4B31117}"/>
                  </a:ext>
                </a:extLst>
              </p:cNvPr>
              <p:cNvSpPr/>
              <p:nvPr/>
            </p:nvSpPr>
            <p:spPr>
              <a:xfrm>
                <a:off x="11083557" y="634355"/>
                <a:ext cx="88421" cy="82623"/>
              </a:xfrm>
              <a:custGeom>
                <a:avLst/>
                <a:gdLst>
                  <a:gd name="csX0" fmla="*/ 0 w 88421"/>
                  <a:gd name="csY0" fmla="*/ 82624 h 82623"/>
                  <a:gd name="csX1" fmla="*/ 16555 w 88421"/>
                  <a:gd name="csY1" fmla="*/ 82624 h 82623"/>
                  <a:gd name="csX2" fmla="*/ 16555 w 88421"/>
                  <a:gd name="csY2" fmla="*/ 25100 h 82623"/>
                  <a:gd name="csX3" fmla="*/ 17013 w 88421"/>
                  <a:gd name="csY3" fmla="*/ 25100 h 82623"/>
                  <a:gd name="csX4" fmla="*/ 38527 w 88421"/>
                  <a:gd name="csY4" fmla="*/ 82166 h 82623"/>
                  <a:gd name="csX5" fmla="*/ 49971 w 88421"/>
                  <a:gd name="csY5" fmla="*/ 82166 h 82623"/>
                  <a:gd name="csX6" fmla="*/ 71409 w 88421"/>
                  <a:gd name="csY6" fmla="*/ 25100 h 82623"/>
                  <a:gd name="csX7" fmla="*/ 71867 w 88421"/>
                  <a:gd name="csY7" fmla="*/ 25100 h 82623"/>
                  <a:gd name="csX8" fmla="*/ 71867 w 88421"/>
                  <a:gd name="csY8" fmla="*/ 82624 h 82623"/>
                  <a:gd name="csX9" fmla="*/ 88422 w 88421"/>
                  <a:gd name="csY9" fmla="*/ 82624 h 82623"/>
                  <a:gd name="csX10" fmla="*/ 88422 w 88421"/>
                  <a:gd name="csY10" fmla="*/ 0 h 82623"/>
                  <a:gd name="csX11" fmla="*/ 66068 w 88421"/>
                  <a:gd name="csY11" fmla="*/ 0 h 82623"/>
                  <a:gd name="csX12" fmla="*/ 44554 w 88421"/>
                  <a:gd name="csY12" fmla="*/ 58897 h 82623"/>
                  <a:gd name="csX13" fmla="*/ 22582 w 88421"/>
                  <a:gd name="csY13" fmla="*/ 0 h 82623"/>
                  <a:gd name="csX14" fmla="*/ 0 w 88421"/>
                  <a:gd name="csY14" fmla="*/ 0 h 82623"/>
                  <a:gd name="csX15" fmla="*/ 0 w 88421"/>
                  <a:gd name="csY15" fmla="*/ 82624 h 82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88421" h="82623">
                    <a:moveTo>
                      <a:pt x="0" y="82624"/>
                    </a:moveTo>
                    <a:lnTo>
                      <a:pt x="16555" y="82624"/>
                    </a:lnTo>
                    <a:lnTo>
                      <a:pt x="16555" y="25100"/>
                    </a:lnTo>
                    <a:lnTo>
                      <a:pt x="17013" y="25100"/>
                    </a:lnTo>
                    <a:lnTo>
                      <a:pt x="38527" y="82166"/>
                    </a:lnTo>
                    <a:lnTo>
                      <a:pt x="49971" y="82166"/>
                    </a:lnTo>
                    <a:lnTo>
                      <a:pt x="71409" y="25100"/>
                    </a:lnTo>
                    <a:lnTo>
                      <a:pt x="71867" y="25100"/>
                    </a:lnTo>
                    <a:lnTo>
                      <a:pt x="71867" y="82624"/>
                    </a:lnTo>
                    <a:lnTo>
                      <a:pt x="88422" y="82624"/>
                    </a:lnTo>
                    <a:lnTo>
                      <a:pt x="88422" y="0"/>
                    </a:lnTo>
                    <a:lnTo>
                      <a:pt x="66068" y="0"/>
                    </a:lnTo>
                    <a:lnTo>
                      <a:pt x="44554" y="58897"/>
                    </a:lnTo>
                    <a:lnTo>
                      <a:pt x="22582" y="0"/>
                    </a:lnTo>
                    <a:lnTo>
                      <a:pt x="0" y="0"/>
                    </a:lnTo>
                    <a:lnTo>
                      <a:pt x="0" y="82624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1612AFF4-645E-518A-8A74-FFBA4FCAD48C}"/>
                  </a:ext>
                </a:extLst>
              </p:cNvPr>
              <p:cNvSpPr/>
              <p:nvPr/>
            </p:nvSpPr>
            <p:spPr>
              <a:xfrm>
                <a:off x="11695796" y="655869"/>
                <a:ext cx="58210" cy="62406"/>
              </a:xfrm>
              <a:custGeom>
                <a:avLst/>
                <a:gdLst>
                  <a:gd name="csX0" fmla="*/ 29754 w 58210"/>
                  <a:gd name="csY0" fmla="*/ 50123 h 62406"/>
                  <a:gd name="csX1" fmla="*/ 15640 w 58210"/>
                  <a:gd name="csY1" fmla="*/ 36010 h 62406"/>
                  <a:gd name="csX2" fmla="*/ 51039 w 58210"/>
                  <a:gd name="csY2" fmla="*/ 36010 h 62406"/>
                  <a:gd name="csX3" fmla="*/ 58210 w 58210"/>
                  <a:gd name="csY3" fmla="*/ 29372 h 62406"/>
                  <a:gd name="csX4" fmla="*/ 29296 w 58210"/>
                  <a:gd name="csY4" fmla="*/ 0 h 62406"/>
                  <a:gd name="csX5" fmla="*/ 0 w 58210"/>
                  <a:gd name="csY5" fmla="*/ 31127 h 62406"/>
                  <a:gd name="csX6" fmla="*/ 29830 w 58210"/>
                  <a:gd name="csY6" fmla="*/ 62406 h 62406"/>
                  <a:gd name="csX7" fmla="*/ 57829 w 58210"/>
                  <a:gd name="csY7" fmla="*/ 41350 h 62406"/>
                  <a:gd name="csX8" fmla="*/ 42647 w 58210"/>
                  <a:gd name="csY8" fmla="*/ 41350 h 62406"/>
                  <a:gd name="csX9" fmla="*/ 29677 w 58210"/>
                  <a:gd name="csY9" fmla="*/ 50123 h 62406"/>
                  <a:gd name="csX10" fmla="*/ 29296 w 58210"/>
                  <a:gd name="csY10" fmla="*/ 12283 h 62406"/>
                  <a:gd name="csX11" fmla="*/ 42723 w 58210"/>
                  <a:gd name="csY11" fmla="*/ 25024 h 62406"/>
                  <a:gd name="csX12" fmla="*/ 15869 w 58210"/>
                  <a:gd name="csY12" fmla="*/ 25024 h 62406"/>
                  <a:gd name="csX13" fmla="*/ 29296 w 58210"/>
                  <a:gd name="csY13" fmla="*/ 12283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8210" h="62406">
                    <a:moveTo>
                      <a:pt x="29754" y="50123"/>
                    </a:moveTo>
                    <a:cubicBezTo>
                      <a:pt x="21972" y="50123"/>
                      <a:pt x="16937" y="44936"/>
                      <a:pt x="15640" y="36010"/>
                    </a:cubicBezTo>
                    <a:lnTo>
                      <a:pt x="51039" y="36010"/>
                    </a:lnTo>
                    <a:lnTo>
                      <a:pt x="58210" y="29372"/>
                    </a:lnTo>
                    <a:cubicBezTo>
                      <a:pt x="57524" y="12588"/>
                      <a:pt x="47301" y="0"/>
                      <a:pt x="29296" y="0"/>
                    </a:cubicBezTo>
                    <a:cubicBezTo>
                      <a:pt x="10223" y="0"/>
                      <a:pt x="0" y="13504"/>
                      <a:pt x="0" y="31127"/>
                    </a:cubicBezTo>
                    <a:cubicBezTo>
                      <a:pt x="0" y="48750"/>
                      <a:pt x="10223" y="62406"/>
                      <a:pt x="29830" y="62406"/>
                    </a:cubicBezTo>
                    <a:cubicBezTo>
                      <a:pt x="45088" y="62406"/>
                      <a:pt x="54625" y="53709"/>
                      <a:pt x="57829" y="41350"/>
                    </a:cubicBezTo>
                    <a:lnTo>
                      <a:pt x="42647" y="41350"/>
                    </a:lnTo>
                    <a:cubicBezTo>
                      <a:pt x="40358" y="47377"/>
                      <a:pt x="35704" y="50123"/>
                      <a:pt x="29677" y="50123"/>
                    </a:cubicBezTo>
                    <a:moveTo>
                      <a:pt x="29296" y="12283"/>
                    </a:moveTo>
                    <a:cubicBezTo>
                      <a:pt x="36238" y="12283"/>
                      <a:pt x="41197" y="16555"/>
                      <a:pt x="42723" y="25024"/>
                    </a:cubicBezTo>
                    <a:lnTo>
                      <a:pt x="15869" y="25024"/>
                    </a:lnTo>
                    <a:cubicBezTo>
                      <a:pt x="17394" y="17013"/>
                      <a:pt x="22201" y="12283"/>
                      <a:pt x="29296" y="12283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" name="Free-form: Shape 39">
                <a:extLst>
                  <a:ext uri="{FF2B5EF4-FFF2-40B4-BE49-F238E27FC236}">
                    <a16:creationId xmlns:a16="http://schemas.microsoft.com/office/drawing/2014/main" id="{3BD009CD-8B40-5E04-1C50-9ADCD4E60024}"/>
                  </a:ext>
                </a:extLst>
              </p:cNvPr>
              <p:cNvSpPr/>
              <p:nvPr/>
            </p:nvSpPr>
            <p:spPr>
              <a:xfrm>
                <a:off x="11658642" y="657166"/>
                <a:ext cx="36543" cy="59812"/>
              </a:xfrm>
              <a:custGeom>
                <a:avLst/>
                <a:gdLst>
                  <a:gd name="csX0" fmla="*/ 0 w 36543"/>
                  <a:gd name="csY0" fmla="*/ 59812 h 59812"/>
                  <a:gd name="csX1" fmla="*/ 15563 w 36543"/>
                  <a:gd name="csY1" fmla="*/ 59812 h 59812"/>
                  <a:gd name="csX2" fmla="*/ 15563 w 36543"/>
                  <a:gd name="csY2" fmla="*/ 12817 h 59812"/>
                  <a:gd name="csX3" fmla="*/ 36544 w 36543"/>
                  <a:gd name="csY3" fmla="*/ 12817 h 59812"/>
                  <a:gd name="csX4" fmla="*/ 36544 w 36543"/>
                  <a:gd name="csY4" fmla="*/ 0 h 59812"/>
                  <a:gd name="csX5" fmla="*/ 11749 w 36543"/>
                  <a:gd name="csY5" fmla="*/ 0 h 59812"/>
                  <a:gd name="csX6" fmla="*/ 0 w 36543"/>
                  <a:gd name="csY6" fmla="*/ 10147 h 59812"/>
                  <a:gd name="csX7" fmla="*/ 0 w 36543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543" h="59812">
                    <a:moveTo>
                      <a:pt x="0" y="59812"/>
                    </a:moveTo>
                    <a:lnTo>
                      <a:pt x="15563" y="59812"/>
                    </a:lnTo>
                    <a:lnTo>
                      <a:pt x="15563" y="12817"/>
                    </a:lnTo>
                    <a:lnTo>
                      <a:pt x="36544" y="12817"/>
                    </a:lnTo>
                    <a:lnTo>
                      <a:pt x="36544" y="0"/>
                    </a:lnTo>
                    <a:lnTo>
                      <a:pt x="11749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73944DCB-362B-96CB-A7B2-F136D9110BDB}"/>
                  </a:ext>
                </a:extLst>
              </p:cNvPr>
              <p:cNvSpPr/>
              <p:nvPr/>
            </p:nvSpPr>
            <p:spPr>
              <a:xfrm>
                <a:off x="11799247" y="655869"/>
                <a:ext cx="54700" cy="62406"/>
              </a:xfrm>
              <a:custGeom>
                <a:avLst/>
                <a:gdLst>
                  <a:gd name="csX0" fmla="*/ 27999 w 54700"/>
                  <a:gd name="csY0" fmla="*/ 62406 h 62406"/>
                  <a:gd name="csX1" fmla="*/ 54701 w 54700"/>
                  <a:gd name="csY1" fmla="*/ 43868 h 62406"/>
                  <a:gd name="csX2" fmla="*/ 34484 w 54700"/>
                  <a:gd name="csY2" fmla="*/ 25558 h 62406"/>
                  <a:gd name="csX3" fmla="*/ 25100 w 54700"/>
                  <a:gd name="csY3" fmla="*/ 23803 h 62406"/>
                  <a:gd name="csX4" fmla="*/ 16174 w 54700"/>
                  <a:gd name="csY4" fmla="*/ 17547 h 62406"/>
                  <a:gd name="csX5" fmla="*/ 26702 w 54700"/>
                  <a:gd name="csY5" fmla="*/ 10986 h 62406"/>
                  <a:gd name="csX6" fmla="*/ 38375 w 54700"/>
                  <a:gd name="csY6" fmla="*/ 19988 h 62406"/>
                  <a:gd name="csX7" fmla="*/ 53099 w 54700"/>
                  <a:gd name="csY7" fmla="*/ 19988 h 62406"/>
                  <a:gd name="csX8" fmla="*/ 26702 w 54700"/>
                  <a:gd name="csY8" fmla="*/ 0 h 62406"/>
                  <a:gd name="csX9" fmla="*/ 1602 w 54700"/>
                  <a:gd name="csY9" fmla="*/ 17928 h 62406"/>
                  <a:gd name="csX10" fmla="*/ 21056 w 54700"/>
                  <a:gd name="csY10" fmla="*/ 36086 h 62406"/>
                  <a:gd name="csX11" fmla="*/ 31127 w 54700"/>
                  <a:gd name="csY11" fmla="*/ 37841 h 62406"/>
                  <a:gd name="csX12" fmla="*/ 39900 w 54700"/>
                  <a:gd name="csY12" fmla="*/ 44402 h 62406"/>
                  <a:gd name="csX13" fmla="*/ 27999 w 54700"/>
                  <a:gd name="csY13" fmla="*/ 50886 h 62406"/>
                  <a:gd name="csX14" fmla="*/ 15029 w 54700"/>
                  <a:gd name="csY14" fmla="*/ 41274 h 62406"/>
                  <a:gd name="csX15" fmla="*/ 0 w 54700"/>
                  <a:gd name="csY15" fmla="*/ 41274 h 62406"/>
                  <a:gd name="csX16" fmla="*/ 27999 w 54700"/>
                  <a:gd name="csY16" fmla="*/ 62330 h 62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4700" h="62406">
                    <a:moveTo>
                      <a:pt x="27999" y="62406"/>
                    </a:moveTo>
                    <a:cubicBezTo>
                      <a:pt x="44173" y="62406"/>
                      <a:pt x="54701" y="54625"/>
                      <a:pt x="54701" y="43868"/>
                    </a:cubicBezTo>
                    <a:cubicBezTo>
                      <a:pt x="54701" y="34255"/>
                      <a:pt x="49055" y="28151"/>
                      <a:pt x="34484" y="25558"/>
                    </a:cubicBezTo>
                    <a:lnTo>
                      <a:pt x="25100" y="23803"/>
                    </a:lnTo>
                    <a:cubicBezTo>
                      <a:pt x="18844" y="22659"/>
                      <a:pt x="16174" y="20599"/>
                      <a:pt x="16174" y="17547"/>
                    </a:cubicBezTo>
                    <a:cubicBezTo>
                      <a:pt x="16174" y="13275"/>
                      <a:pt x="20904" y="10986"/>
                      <a:pt x="26702" y="10986"/>
                    </a:cubicBezTo>
                    <a:cubicBezTo>
                      <a:pt x="33873" y="10986"/>
                      <a:pt x="37612" y="14266"/>
                      <a:pt x="38375" y="19988"/>
                    </a:cubicBezTo>
                    <a:lnTo>
                      <a:pt x="53099" y="19988"/>
                    </a:lnTo>
                    <a:cubicBezTo>
                      <a:pt x="52641" y="8621"/>
                      <a:pt x="42571" y="0"/>
                      <a:pt x="26702" y="0"/>
                    </a:cubicBezTo>
                    <a:cubicBezTo>
                      <a:pt x="10833" y="0"/>
                      <a:pt x="1602" y="7248"/>
                      <a:pt x="1602" y="17928"/>
                    </a:cubicBezTo>
                    <a:cubicBezTo>
                      <a:pt x="1602" y="27846"/>
                      <a:pt x="7934" y="33873"/>
                      <a:pt x="21056" y="36086"/>
                    </a:cubicBezTo>
                    <a:lnTo>
                      <a:pt x="31127" y="37841"/>
                    </a:lnTo>
                    <a:cubicBezTo>
                      <a:pt x="37612" y="38909"/>
                      <a:pt x="39900" y="41655"/>
                      <a:pt x="39900" y="44402"/>
                    </a:cubicBezTo>
                    <a:cubicBezTo>
                      <a:pt x="39900" y="48826"/>
                      <a:pt x="34331" y="50886"/>
                      <a:pt x="27999" y="50886"/>
                    </a:cubicBezTo>
                    <a:cubicBezTo>
                      <a:pt x="20141" y="50886"/>
                      <a:pt x="15487" y="47530"/>
                      <a:pt x="15029" y="41274"/>
                    </a:cubicBezTo>
                    <a:lnTo>
                      <a:pt x="0" y="41274"/>
                    </a:lnTo>
                    <a:cubicBezTo>
                      <a:pt x="0" y="53099"/>
                      <a:pt x="10223" y="62330"/>
                      <a:pt x="27999" y="62330"/>
                    </a:cubicBezTo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0D905653-DFEA-7B58-1723-C2BC1B8E866A}"/>
                  </a:ext>
                </a:extLst>
              </p:cNvPr>
              <p:cNvSpPr/>
              <p:nvPr/>
            </p:nvSpPr>
            <p:spPr>
              <a:xfrm>
                <a:off x="11761940" y="657166"/>
                <a:ext cx="36619" cy="59812"/>
              </a:xfrm>
              <a:custGeom>
                <a:avLst/>
                <a:gdLst>
                  <a:gd name="csX0" fmla="*/ 0 w 36619"/>
                  <a:gd name="csY0" fmla="*/ 59812 h 59812"/>
                  <a:gd name="csX1" fmla="*/ 15640 w 36619"/>
                  <a:gd name="csY1" fmla="*/ 59812 h 59812"/>
                  <a:gd name="csX2" fmla="*/ 15640 w 36619"/>
                  <a:gd name="csY2" fmla="*/ 12817 h 59812"/>
                  <a:gd name="csX3" fmla="*/ 36620 w 36619"/>
                  <a:gd name="csY3" fmla="*/ 12817 h 59812"/>
                  <a:gd name="csX4" fmla="*/ 36620 w 36619"/>
                  <a:gd name="csY4" fmla="*/ 0 h 59812"/>
                  <a:gd name="csX5" fmla="*/ 11825 w 36619"/>
                  <a:gd name="csY5" fmla="*/ 0 h 59812"/>
                  <a:gd name="csX6" fmla="*/ 0 w 36619"/>
                  <a:gd name="csY6" fmla="*/ 10147 h 59812"/>
                  <a:gd name="csX7" fmla="*/ 0 w 36619"/>
                  <a:gd name="csY7" fmla="*/ 59812 h 59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6619" h="59812">
                    <a:moveTo>
                      <a:pt x="0" y="59812"/>
                    </a:moveTo>
                    <a:lnTo>
                      <a:pt x="15640" y="59812"/>
                    </a:lnTo>
                    <a:lnTo>
                      <a:pt x="15640" y="12817"/>
                    </a:lnTo>
                    <a:lnTo>
                      <a:pt x="36620" y="12817"/>
                    </a:lnTo>
                    <a:lnTo>
                      <a:pt x="36620" y="0"/>
                    </a:lnTo>
                    <a:lnTo>
                      <a:pt x="11825" y="0"/>
                    </a:lnTo>
                    <a:lnTo>
                      <a:pt x="0" y="10147"/>
                    </a:lnTo>
                    <a:lnTo>
                      <a:pt x="0" y="59812"/>
                    </a:lnTo>
                    <a:close/>
                  </a:path>
                </a:pathLst>
              </a:custGeom>
              <a:solidFill>
                <a:srgbClr val="000000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2F4CC1C-1E06-51A4-A87B-3A730B536C8D}"/>
                  </a:ext>
                </a:extLst>
              </p:cNvPr>
              <p:cNvSpPr/>
              <p:nvPr/>
            </p:nvSpPr>
            <p:spPr>
              <a:xfrm rot="-2700000">
                <a:off x="10783205" y="608697"/>
                <a:ext cx="183175" cy="42952"/>
              </a:xfrm>
              <a:prstGeom prst="rect">
                <a:avLst/>
              </a:pr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736BA6ED-0520-760E-C0BF-4247E897499E}"/>
                  </a:ext>
                </a:extLst>
              </p:cNvPr>
              <p:cNvSpPr/>
              <p:nvPr/>
            </p:nvSpPr>
            <p:spPr>
              <a:xfrm>
                <a:off x="10954701" y="580646"/>
                <a:ext cx="42952" cy="153116"/>
              </a:xfrm>
              <a:custGeom>
                <a:avLst/>
                <a:gdLst>
                  <a:gd name="csX0" fmla="*/ 42952 w 42952"/>
                  <a:gd name="csY0" fmla="*/ 153117 h 153116"/>
                  <a:gd name="csX1" fmla="*/ 0 w 42952"/>
                  <a:gd name="csY1" fmla="*/ 153117 h 153116"/>
                  <a:gd name="csX2" fmla="*/ 0 w 42952"/>
                  <a:gd name="csY2" fmla="*/ 0 h 153116"/>
                  <a:gd name="csX3" fmla="*/ 27465 w 42952"/>
                  <a:gd name="csY3" fmla="*/ 0 h 153116"/>
                  <a:gd name="csX4" fmla="*/ 42952 w 42952"/>
                  <a:gd name="csY4" fmla="*/ 15487 h 153116"/>
                  <a:gd name="csX5" fmla="*/ 42952 w 42952"/>
                  <a:gd name="csY5" fmla="*/ 153117 h 15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42952" h="153116">
                    <a:moveTo>
                      <a:pt x="42952" y="153117"/>
                    </a:moveTo>
                    <a:lnTo>
                      <a:pt x="0" y="153117"/>
                    </a:lnTo>
                    <a:lnTo>
                      <a:pt x="0" y="0"/>
                    </a:lnTo>
                    <a:lnTo>
                      <a:pt x="27465" y="0"/>
                    </a:lnTo>
                    <a:cubicBezTo>
                      <a:pt x="36010" y="0"/>
                      <a:pt x="42952" y="6943"/>
                      <a:pt x="42952" y="15487"/>
                    </a:cubicBezTo>
                    <a:lnTo>
                      <a:pt x="42952" y="153117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D3071968-FBF6-4D28-6CDE-4BD485C8FD91}"/>
                  </a:ext>
                </a:extLst>
              </p:cNvPr>
              <p:cNvSpPr/>
              <p:nvPr/>
            </p:nvSpPr>
            <p:spPr>
              <a:xfrm>
                <a:off x="10770000" y="507330"/>
                <a:ext cx="154337" cy="42952"/>
              </a:xfrm>
              <a:custGeom>
                <a:avLst/>
                <a:gdLst>
                  <a:gd name="csX0" fmla="*/ 0 w 154337"/>
                  <a:gd name="csY0" fmla="*/ 0 h 42952"/>
                  <a:gd name="csX1" fmla="*/ 0 w 154337"/>
                  <a:gd name="csY1" fmla="*/ 42952 h 42952"/>
                  <a:gd name="csX2" fmla="*/ 154337 w 154337"/>
                  <a:gd name="csY2" fmla="*/ 42952 h 42952"/>
                  <a:gd name="csX3" fmla="*/ 154337 w 154337"/>
                  <a:gd name="csY3" fmla="*/ 15487 h 42952"/>
                  <a:gd name="csX4" fmla="*/ 138850 w 154337"/>
                  <a:gd name="csY4" fmla="*/ 0 h 42952"/>
                  <a:gd name="csX5" fmla="*/ 0 w 154337"/>
                  <a:gd name="csY5" fmla="*/ 0 h 4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4337" h="42952">
                    <a:moveTo>
                      <a:pt x="0" y="0"/>
                    </a:moveTo>
                    <a:lnTo>
                      <a:pt x="0" y="42952"/>
                    </a:lnTo>
                    <a:lnTo>
                      <a:pt x="154337" y="42952"/>
                    </a:lnTo>
                    <a:lnTo>
                      <a:pt x="154337" y="15487"/>
                    </a:lnTo>
                    <a:cubicBezTo>
                      <a:pt x="154337" y="6943"/>
                      <a:pt x="147395" y="0"/>
                      <a:pt x="1388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0023"/>
              </a:solidFill>
              <a:ln w="75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939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0" r:id="rId3"/>
    <p:sldLayoutId id="2147483662" r:id="rId4"/>
    <p:sldLayoutId id="2147483665" r:id="rId5"/>
    <p:sldLayoutId id="2147483670" r:id="rId6"/>
    <p:sldLayoutId id="2147483656" r:id="rId7"/>
    <p:sldLayoutId id="2147483660" r:id="rId8"/>
    <p:sldLayoutId id="2147483659" r:id="rId9"/>
    <p:sldLayoutId id="2147483658" r:id="rId10"/>
    <p:sldLayoutId id="2147483671" r:id="rId11"/>
    <p:sldLayoutId id="2147483667" r:id="rId12"/>
    <p:sldLayoutId id="2147483657" r:id="rId13"/>
    <p:sldLayoutId id="2147483661" r:id="rId14"/>
    <p:sldLayoutId id="2147483666" r:id="rId15"/>
    <p:sldLayoutId id="2147483675" r:id="rId16"/>
    <p:sldLayoutId id="2147483672" r:id="rId17"/>
    <p:sldLayoutId id="2147483664" r:id="rId18"/>
    <p:sldLayoutId id="2147483651" r:id="rId19"/>
    <p:sldLayoutId id="2147483668" r:id="rId20"/>
    <p:sldLayoutId id="2147483663" r:id="rId21"/>
    <p:sldLayoutId id="2147483669" r:id="rId22"/>
    <p:sldLayoutId id="2147483674" r:id="rId23"/>
    <p:sldLayoutId id="2147483673" r:id="rId24"/>
    <p:sldLayoutId id="2147483654" r:id="rId25"/>
    <p:sldLayoutId id="2147483655" r:id="rId26"/>
  </p:sldLayoutIdLst>
  <p:transition>
    <p:fade/>
  </p:transition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700" b="1" kern="1200" spc="-5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800"/>
        </a:spcBef>
        <a:spcAft>
          <a:spcPts val="600"/>
        </a:spcAft>
        <a:buFont typeface="Arial" panose="020B0604020202020204" pitchFamily="34" charset="0"/>
        <a:buNone/>
        <a:defRPr sz="1800" b="1" kern="1000" spc="-20" baseline="0">
          <a:solidFill>
            <a:schemeClr val="accent3"/>
          </a:solidFill>
          <a:latin typeface="+mn-lt"/>
          <a:ea typeface="+mn-ea"/>
          <a:cs typeface="+mn-cs"/>
        </a:defRPr>
      </a:lvl2pPr>
      <a:lvl3pPr marL="539750" indent="-357188" algn="l" defTabSz="914400" rtl="0" eaLnBrk="1" latinLnBrk="0" hangingPunct="1">
        <a:lnSpc>
          <a:spcPct val="90000"/>
        </a:lnSpc>
        <a:spcBef>
          <a:spcPts val="0"/>
        </a:spcBef>
        <a:spcAft>
          <a:spcPts val="283"/>
        </a:spcAft>
        <a:buClr>
          <a:schemeClr val="tx2"/>
        </a:buClr>
        <a:buFont typeface="Arial" panose="020B0604020202020204" pitchFamily="34" charset="0"/>
        <a:buChar char="—"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3pPr>
      <a:lvl4pPr marL="896938" indent="-358775" algn="l" defTabSz="914400" rtl="0" eaLnBrk="1" latinLnBrk="0" hangingPunct="1">
        <a:lnSpc>
          <a:spcPct val="90000"/>
        </a:lnSpc>
        <a:spcBef>
          <a:spcPts val="0"/>
        </a:spcBef>
        <a:spcAft>
          <a:spcPts val="283"/>
        </a:spcAft>
        <a:buClr>
          <a:schemeClr val="tx2"/>
        </a:buClr>
        <a:buFont typeface="Arial" panose="020B0604020202020204" pitchFamily="34" charset="0"/>
        <a:buChar char="—"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4pPr>
      <a:lvl5pPr marL="1255713" indent="-363538" algn="l" defTabSz="914400" rtl="0" eaLnBrk="1" latinLnBrk="0" hangingPunct="1">
        <a:lnSpc>
          <a:spcPct val="90000"/>
        </a:lnSpc>
        <a:spcBef>
          <a:spcPts val="0"/>
        </a:spcBef>
        <a:spcAft>
          <a:spcPts val="283"/>
        </a:spcAft>
        <a:buClr>
          <a:schemeClr val="tx2"/>
        </a:buClr>
        <a:buFont typeface="Arial" panose="020B0604020202020204" pitchFamily="34" charset="0"/>
        <a:buChar char="—"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None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800"/>
        </a:spcBef>
        <a:spcAft>
          <a:spcPts val="600"/>
        </a:spcAft>
        <a:buClr>
          <a:schemeClr val="tx2"/>
        </a:buClr>
        <a:buFont typeface="Arial" panose="020B0604020202020204" pitchFamily="34" charset="0"/>
        <a:buNone/>
        <a:defRPr sz="1800" b="1" kern="1000" spc="-20" baseline="0">
          <a:solidFill>
            <a:schemeClr val="accent3"/>
          </a:solidFill>
          <a:latin typeface="+mn-lt"/>
          <a:ea typeface="+mn-ea"/>
          <a:cs typeface="+mn-cs"/>
        </a:defRPr>
      </a:lvl7pPr>
      <a:lvl8pPr marL="449263" indent="-266700" algn="l" defTabSz="914400" rtl="0" eaLnBrk="1" latinLnBrk="0" hangingPunct="1">
        <a:lnSpc>
          <a:spcPct val="90000"/>
        </a:lnSpc>
        <a:spcBef>
          <a:spcPts val="0"/>
        </a:spcBef>
        <a:spcAft>
          <a:spcPts val="283"/>
        </a:spcAft>
        <a:buClr>
          <a:schemeClr val="tx2"/>
        </a:buClr>
        <a:buFont typeface="Arial" panose="020B0604020202020204" pitchFamily="34" charset="0"/>
        <a:buChar char="—"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8pPr>
      <a:lvl9pPr marL="715963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283"/>
        </a:spcAft>
        <a:buClr>
          <a:schemeClr val="tx2"/>
        </a:buClr>
        <a:buFont typeface="Arial" panose="020B0604020202020204" pitchFamily="34" charset="0"/>
        <a:buChar char="—"/>
        <a:defRPr sz="1800" kern="1000" spc="-2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" userDrawn="1">
          <p15:clr>
            <a:srgbClr val="F26B43"/>
          </p15:clr>
        </p15:guide>
        <p15:guide id="2" pos="170" userDrawn="1">
          <p15:clr>
            <a:srgbClr val="F26B43"/>
          </p15:clr>
        </p15:guide>
        <p15:guide id="3" orient="horz" pos="397" userDrawn="1">
          <p15:clr>
            <a:srgbClr val="F26B43"/>
          </p15:clr>
        </p15:guide>
        <p15:guide id="4" orient="horz" pos="1133" userDrawn="1">
          <p15:clr>
            <a:srgbClr val="F26B43"/>
          </p15:clr>
        </p15:guide>
        <p15:guide id="5" pos="7511" userDrawn="1">
          <p15:clr>
            <a:srgbClr val="F26B43"/>
          </p15:clr>
        </p15:guide>
        <p15:guide id="6" orient="horz" pos="40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4.sv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9AF1">
            <a:alpha val="5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3554C5C5-D384-FA01-0484-F5F4D6827B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Specifics: </a:t>
            </a:r>
            <a:br>
              <a:rPr lang="en-GB" dirty="0"/>
            </a:br>
            <a:r>
              <a:rPr lang="en-GB" dirty="0"/>
              <a:t>What to do now?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2281B920-EB37-DEBB-8D8A-AAD71B557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876" y="2555054"/>
            <a:ext cx="5826124" cy="342000"/>
          </a:xfrm>
        </p:spPr>
        <p:txBody>
          <a:bodyPr/>
          <a:lstStyle/>
          <a:p>
            <a:r>
              <a:rPr lang="en-GB" dirty="0"/>
              <a:t>Su Butcher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2F3165F-1651-7E25-B75B-A03115BE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9874" y="2902919"/>
            <a:ext cx="5826124" cy="342000"/>
          </a:xfrm>
        </p:spPr>
        <p:txBody>
          <a:bodyPr/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July 2026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1F6211F-E112-B57B-7F45-8528D2AF8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5998" y="573703"/>
            <a:ext cx="7112327" cy="630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3001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E8344-B774-CCAE-CC80-3569A1CAD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1026A8-82E0-BFBA-6C6F-10189862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7D22366-8F4C-A152-E344-DF5A66371B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37090F-FFD6-6224-A29B-1B11D1321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4844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61EE4-6712-F9E3-CBBB-D47A6BABB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5250FB-1290-D172-65FD-CAF825CF6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25F3BE-5940-CE96-5EEA-64826A7B4F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98AA46-DD68-1D16-C580-0ECEAC26C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7498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8B451-7672-D7A7-8D27-ED3CE1ED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6F0B36-6A5F-9AD0-DDE5-B28AC65AC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9F2F2-910F-2E62-F844-742BCDFDE1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EEB290-DD24-AFFC-150C-3C4E05F3E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3509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21B39-A8B5-D1FF-13F9-7F2EF4D14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FF107-7A85-C4FB-BD64-D98269F8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/>
          <a:lstStyle/>
          <a:p>
            <a:r>
              <a:rPr lang="en-GB" dirty="0"/>
              <a:t>What’s Coming Next that could help?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9AEBE0-8E8F-144C-74B4-027F5115C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125" y="6588000"/>
            <a:ext cx="360000" cy="216000"/>
          </a:xfrm>
        </p:spPr>
        <p:txBody>
          <a:bodyPr/>
          <a:lstStyle/>
          <a:p>
            <a:fld id="{B0F0FED4-75F8-41D2-BE95-D38EF76DADA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611A3-597C-32AA-A52B-F1EC8069E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9875" y="3515611"/>
            <a:ext cx="5826124" cy="2907413"/>
          </a:xfrm>
        </p:spPr>
        <p:txBody>
          <a:bodyPr/>
          <a:lstStyle/>
          <a:p>
            <a:r>
              <a:rPr lang="en-GB" dirty="0"/>
              <a:t>03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543386-154F-3BE0-541A-7C785623A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620" y="1842976"/>
            <a:ext cx="5446951" cy="31720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6AEDDD-C7D4-17B6-C3ED-28B206AF45AB}"/>
              </a:ext>
            </a:extLst>
          </p:cNvPr>
          <p:cNvSpPr/>
          <p:nvPr/>
        </p:nvSpPr>
        <p:spPr>
          <a:xfrm>
            <a:off x="10576855" y="323851"/>
            <a:ext cx="1615145" cy="837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 err="1"/>
          </a:p>
        </p:txBody>
      </p:sp>
    </p:spTree>
    <p:extLst>
      <p:ext uri="{BB962C8B-B14F-4D97-AF65-F5344CB8AC3E}">
        <p14:creationId xmlns:p14="http://schemas.microsoft.com/office/powerpoint/2010/main" val="331796885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DCA64D-93DB-012F-C382-84D3F3117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800" b="1" dirty="0"/>
              <a:t>Digital transformation </a:t>
            </a:r>
            <a:br>
              <a:rPr lang="en-GB" sz="2800" b="1" dirty="0"/>
            </a:br>
            <a:r>
              <a:rPr lang="en-GB" sz="2800" b="1" dirty="0"/>
              <a:t>requires manufacturers’ product information.</a:t>
            </a:r>
          </a:p>
          <a:p>
            <a:pPr lvl="2"/>
            <a:endParaRPr lang="en-GB" sz="2800" b="1" dirty="0"/>
          </a:p>
          <a:p>
            <a:pPr lvl="2"/>
            <a:r>
              <a:rPr lang="en-GB" sz="2800" b="1" dirty="0"/>
              <a:t>Sharing product information is complex, costly, and insecure.</a:t>
            </a:r>
          </a:p>
          <a:p>
            <a:pPr lvl="2"/>
            <a:endParaRPr lang="en-GB" sz="2800" b="1" dirty="0"/>
          </a:p>
          <a:p>
            <a:pPr lvl="2">
              <a:buClr>
                <a:schemeClr val="accent3"/>
              </a:buClr>
            </a:pPr>
            <a:r>
              <a:rPr lang="en-GB" sz="2800" b="1" dirty="0">
                <a:solidFill>
                  <a:schemeClr val="accent3"/>
                </a:solidFill>
              </a:rPr>
              <a:t>Industry needs a joined up, collaborative approach.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6AFEB1-54B3-0A2D-13A1-D7E5588A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14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535833-AF03-3145-883E-A60C535913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information challenge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70C229C-9918-E6B1-5C7F-07976C5C59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0 w 3817268"/>
              <a:gd name="csY0" fmla="*/ 0 h 2355144"/>
              <a:gd name="csX1" fmla="*/ 3817268 w 3817268"/>
              <a:gd name="csY1" fmla="*/ 0 h 2355144"/>
              <a:gd name="csX2" fmla="*/ 3817268 w 3817268"/>
              <a:gd name="csY2" fmla="*/ 1905971 h 2355144"/>
              <a:gd name="csX3" fmla="*/ 3368096 w 3817268"/>
              <a:gd name="csY3" fmla="*/ 2355144 h 2355144"/>
              <a:gd name="csX4" fmla="*/ 0 w 3817268"/>
              <a:gd name="csY4" fmla="*/ 2355144 h 2355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17268" h="2355144">
                <a:moveTo>
                  <a:pt x="0" y="0"/>
                </a:moveTo>
                <a:lnTo>
                  <a:pt x="3817268" y="0"/>
                </a:lnTo>
                <a:lnTo>
                  <a:pt x="3817268" y="1905971"/>
                </a:lnTo>
                <a:cubicBezTo>
                  <a:pt x="3817268" y="2154075"/>
                  <a:pt x="3616199" y="2355144"/>
                  <a:pt x="3368096" y="2355144"/>
                </a:cubicBezTo>
                <a:lnTo>
                  <a:pt x="0" y="2355144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5460BAD-573B-BE41-169D-7884864458F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5999" y="3502716"/>
            <a:ext cx="2840448" cy="2355144"/>
          </a:xfrm>
          <a:custGeom>
            <a:avLst/>
            <a:gdLst>
              <a:gd name="csX0" fmla="*/ 0 w 2840448"/>
              <a:gd name="csY0" fmla="*/ 0 h 2355144"/>
              <a:gd name="csX1" fmla="*/ 2840448 w 2840448"/>
              <a:gd name="csY1" fmla="*/ 0 h 2355144"/>
              <a:gd name="csX2" fmla="*/ 2840448 w 2840448"/>
              <a:gd name="csY2" fmla="*/ 1905971 h 2355144"/>
              <a:gd name="csX3" fmla="*/ 2391276 w 2840448"/>
              <a:gd name="csY3" fmla="*/ 2355144 h 2355144"/>
              <a:gd name="csX4" fmla="*/ 0 w 2840448"/>
              <a:gd name="csY4" fmla="*/ 2355144 h 2355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840448" h="2355144">
                <a:moveTo>
                  <a:pt x="0" y="0"/>
                </a:moveTo>
                <a:lnTo>
                  <a:pt x="2840448" y="0"/>
                </a:lnTo>
                <a:lnTo>
                  <a:pt x="2840448" y="1905971"/>
                </a:lnTo>
                <a:cubicBezTo>
                  <a:pt x="2840448" y="2154075"/>
                  <a:pt x="2639379" y="2355144"/>
                  <a:pt x="2391276" y="2355144"/>
                </a:cubicBezTo>
                <a:lnTo>
                  <a:pt x="0" y="2355144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</p:spTree>
    <p:extLst>
      <p:ext uri="{BB962C8B-B14F-4D97-AF65-F5344CB8AC3E}">
        <p14:creationId xmlns:p14="http://schemas.microsoft.com/office/powerpoint/2010/main" val="177222828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55D09-7AB7-24C1-726D-3A30870CB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Construction product manufacturing in Europe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3E415-879A-9876-B967-EC623E465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0600" b="1" dirty="0"/>
              <a:t>430K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Manufacturers </a:t>
            </a:r>
            <a:br>
              <a:rPr lang="en-GB" dirty="0"/>
            </a:br>
            <a:r>
              <a:rPr lang="en-GB" dirty="0"/>
              <a:t>in Europe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D199B-35E5-7A66-FE09-92625705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15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4ABB7A-0EED-E171-E7C3-9317131DCE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information challenge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545B4-032D-CE1C-6C3A-2FC0AD164D0F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GB" sz="10600" b="1" dirty="0"/>
              <a:t>50%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/>
              <a:t>Employ fewer </a:t>
            </a:r>
            <a:br>
              <a:rPr lang="en-GB"/>
            </a:br>
            <a:r>
              <a:rPr lang="en-GB"/>
              <a:t>than 10 people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20043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7E89-9941-ADBA-BB96-CA29C408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731" y="2878934"/>
            <a:ext cx="4728880" cy="3095902"/>
          </a:xfrm>
        </p:spPr>
        <p:txBody>
          <a:bodyPr/>
          <a:lstStyle/>
          <a:p>
            <a:r>
              <a:rPr lang="en-GB" dirty="0"/>
              <a:t>Simplifying access </a:t>
            </a:r>
            <a:br>
              <a:rPr lang="en-GB" dirty="0"/>
            </a:br>
            <a:r>
              <a:rPr lang="en-GB" dirty="0"/>
              <a:t>to construction product information across Europe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534187-9151-0CFE-2FD9-5771AA080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125" y="6588000"/>
            <a:ext cx="360000" cy="216000"/>
          </a:xfrm>
        </p:spPr>
        <p:txBody>
          <a:bodyPr/>
          <a:lstStyle/>
          <a:p>
            <a:fld id="{B0F0FED4-75F8-41D2-BE95-D38EF76DADA1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E695C-3032-E0EC-4EEA-21404A9145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9875" y="323850"/>
            <a:ext cx="5826125" cy="215900"/>
          </a:xfrm>
        </p:spPr>
        <p:txBody>
          <a:bodyPr/>
          <a:lstStyle/>
          <a:p>
            <a:r>
              <a:rPr lang="en-GB" dirty="0"/>
              <a:t>What is The MIH?</a:t>
            </a:r>
          </a:p>
        </p:txBody>
      </p:sp>
    </p:spTree>
    <p:extLst>
      <p:ext uri="{BB962C8B-B14F-4D97-AF65-F5344CB8AC3E}">
        <p14:creationId xmlns:p14="http://schemas.microsoft.com/office/powerpoint/2010/main" val="63978425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816A-CC05-71FB-1909-30F7E20B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Inspiration from </a:t>
            </a:r>
            <a:br>
              <a:rPr lang="en-GB"/>
            </a:br>
            <a:r>
              <a:rPr lang="en-GB"/>
              <a:t>the travel sector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77FC1-A713-712C-288B-7B6315116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17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6822A-F391-62AE-5A23-69EF3B32B0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information challenge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76AF3A-CC00-C9B6-2388-A2825D937CA1}"/>
              </a:ext>
            </a:extLst>
          </p:cNvPr>
          <p:cNvGrpSpPr>
            <a:grpSpLocks noChangeAspect="1"/>
          </p:cNvGrpSpPr>
          <p:nvPr/>
        </p:nvGrpSpPr>
        <p:grpSpPr>
          <a:xfrm>
            <a:off x="270513" y="2500030"/>
            <a:ext cx="11653200" cy="3978558"/>
            <a:chOff x="269875" y="2330223"/>
            <a:chExt cx="8738996" cy="2983610"/>
          </a:xfrm>
        </p:grpSpPr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4456A203-E25A-9230-89B3-7FFCD544A616}"/>
                </a:ext>
              </a:extLst>
            </p:cNvPr>
            <p:cNvSpPr/>
            <p:nvPr/>
          </p:nvSpPr>
          <p:spPr>
            <a:xfrm>
              <a:off x="2471483" y="2330223"/>
              <a:ext cx="2720721" cy="2983610"/>
            </a:xfrm>
            <a:custGeom>
              <a:avLst/>
              <a:gdLst>
                <a:gd name="csX0" fmla="*/ 0 w 2720721"/>
                <a:gd name="csY0" fmla="*/ 2983611 h 2983610"/>
                <a:gd name="csX1" fmla="*/ 0 w 2720721"/>
                <a:gd name="csY1" fmla="*/ 0 h 2983610"/>
                <a:gd name="csX2" fmla="*/ 2720721 w 2720721"/>
                <a:gd name="csY2" fmla="*/ 0 h 2983610"/>
                <a:gd name="csX3" fmla="*/ 2720721 w 2720721"/>
                <a:gd name="csY3" fmla="*/ 2781110 h 2983610"/>
                <a:gd name="csX4" fmla="*/ 2518220 w 2720721"/>
                <a:gd name="csY4" fmla="*/ 2983611 h 2983610"/>
                <a:gd name="csX5" fmla="*/ 0 w 2720721"/>
                <a:gd name="csY5" fmla="*/ 2983611 h 29836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720721" h="2983610">
                  <a:moveTo>
                    <a:pt x="0" y="2983611"/>
                  </a:moveTo>
                  <a:lnTo>
                    <a:pt x="0" y="0"/>
                  </a:lnTo>
                  <a:lnTo>
                    <a:pt x="2720721" y="0"/>
                  </a:lnTo>
                  <a:lnTo>
                    <a:pt x="2720721" y="2781110"/>
                  </a:lnTo>
                  <a:cubicBezTo>
                    <a:pt x="2720721" y="2892933"/>
                    <a:pt x="2630043" y="2983611"/>
                    <a:pt x="2518220" y="2983611"/>
                  </a:cubicBezTo>
                  <a:lnTo>
                    <a:pt x="0" y="298361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3C9ABE6-25B6-A416-171B-BC3BFABA5192}"/>
                </a:ext>
              </a:extLst>
            </p:cNvPr>
            <p:cNvSpPr/>
            <p:nvPr/>
          </p:nvSpPr>
          <p:spPr>
            <a:xfrm>
              <a:off x="269875" y="2330223"/>
              <a:ext cx="2137600" cy="2983610"/>
            </a:xfrm>
            <a:custGeom>
              <a:avLst/>
              <a:gdLst>
                <a:gd name="csX0" fmla="*/ 0 w 2137600"/>
                <a:gd name="csY0" fmla="*/ 2983611 h 2983610"/>
                <a:gd name="csX1" fmla="*/ 0 w 2137600"/>
                <a:gd name="csY1" fmla="*/ 0 h 2983610"/>
                <a:gd name="csX2" fmla="*/ 2137601 w 2137600"/>
                <a:gd name="csY2" fmla="*/ 0 h 2983610"/>
                <a:gd name="csX3" fmla="*/ 2137601 w 2137600"/>
                <a:gd name="csY3" fmla="*/ 2781110 h 2983610"/>
                <a:gd name="csX4" fmla="*/ 1935099 w 2137600"/>
                <a:gd name="csY4" fmla="*/ 2983611 h 2983610"/>
                <a:gd name="csX5" fmla="*/ 0 w 2137600"/>
                <a:gd name="csY5" fmla="*/ 2983611 h 29836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137600" h="2983610">
                  <a:moveTo>
                    <a:pt x="0" y="2983611"/>
                  </a:moveTo>
                  <a:lnTo>
                    <a:pt x="0" y="0"/>
                  </a:lnTo>
                  <a:lnTo>
                    <a:pt x="2137601" y="0"/>
                  </a:lnTo>
                  <a:lnTo>
                    <a:pt x="2137601" y="2781110"/>
                  </a:lnTo>
                  <a:cubicBezTo>
                    <a:pt x="2137601" y="2892933"/>
                    <a:pt x="2046923" y="2983611"/>
                    <a:pt x="1935099" y="2983611"/>
                  </a:cubicBezTo>
                  <a:lnTo>
                    <a:pt x="0" y="298361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C7A29ED7-B44D-E5D6-1F83-0739D63E8361}"/>
                </a:ext>
              </a:extLst>
            </p:cNvPr>
            <p:cNvSpPr/>
            <p:nvPr/>
          </p:nvSpPr>
          <p:spPr>
            <a:xfrm>
              <a:off x="5256212" y="2330223"/>
              <a:ext cx="3752659" cy="2983610"/>
            </a:xfrm>
            <a:custGeom>
              <a:avLst/>
              <a:gdLst>
                <a:gd name="csX0" fmla="*/ 0 w 3752659"/>
                <a:gd name="csY0" fmla="*/ 2983611 h 2983610"/>
                <a:gd name="csX1" fmla="*/ 0 w 3752659"/>
                <a:gd name="csY1" fmla="*/ 0 h 2983610"/>
                <a:gd name="csX2" fmla="*/ 3752659 w 3752659"/>
                <a:gd name="csY2" fmla="*/ 0 h 2983610"/>
                <a:gd name="csX3" fmla="*/ 3752659 w 3752659"/>
                <a:gd name="csY3" fmla="*/ 2781110 h 2983610"/>
                <a:gd name="csX4" fmla="*/ 3550158 w 3752659"/>
                <a:gd name="csY4" fmla="*/ 2983611 h 2983610"/>
                <a:gd name="csX5" fmla="*/ 0 w 3752659"/>
                <a:gd name="csY5" fmla="*/ 2983611 h 29836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752659" h="2983610">
                  <a:moveTo>
                    <a:pt x="0" y="2983611"/>
                  </a:moveTo>
                  <a:lnTo>
                    <a:pt x="0" y="0"/>
                  </a:lnTo>
                  <a:lnTo>
                    <a:pt x="3752659" y="0"/>
                  </a:lnTo>
                  <a:lnTo>
                    <a:pt x="3752659" y="2781110"/>
                  </a:lnTo>
                  <a:cubicBezTo>
                    <a:pt x="3752659" y="2892933"/>
                    <a:pt x="3661982" y="2983611"/>
                    <a:pt x="3550158" y="2983611"/>
                  </a:cubicBezTo>
                  <a:lnTo>
                    <a:pt x="0" y="298361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DB016BCA-286C-DB95-55E4-42F0AE175954}"/>
                </a:ext>
              </a:extLst>
            </p:cNvPr>
            <p:cNvSpPr/>
            <p:nvPr/>
          </p:nvSpPr>
          <p:spPr>
            <a:xfrm>
              <a:off x="4954460" y="3446267"/>
              <a:ext cx="582572" cy="442721"/>
            </a:xfrm>
            <a:custGeom>
              <a:avLst/>
              <a:gdLst>
                <a:gd name="csX0" fmla="*/ 576643 w 582572"/>
                <a:gd name="csY0" fmla="*/ 207074 h 442721"/>
                <a:gd name="csX1" fmla="*/ 369570 w 582572"/>
                <a:gd name="csY1" fmla="*/ 0 h 442721"/>
                <a:gd name="csX2" fmla="*/ 329946 w 582572"/>
                <a:gd name="csY2" fmla="*/ 39624 h 442721"/>
                <a:gd name="csX3" fmla="*/ 483679 w 582572"/>
                <a:gd name="csY3" fmla="*/ 193358 h 442721"/>
                <a:gd name="csX4" fmla="*/ 0 w 582572"/>
                <a:gd name="csY4" fmla="*/ 193358 h 442721"/>
                <a:gd name="csX5" fmla="*/ 0 w 582572"/>
                <a:gd name="csY5" fmla="*/ 249365 h 442721"/>
                <a:gd name="csX6" fmla="*/ 483679 w 582572"/>
                <a:gd name="csY6" fmla="*/ 249365 h 442721"/>
                <a:gd name="csX7" fmla="*/ 329946 w 582572"/>
                <a:gd name="csY7" fmla="*/ 403098 h 442721"/>
                <a:gd name="csX8" fmla="*/ 369570 w 582572"/>
                <a:gd name="csY8" fmla="*/ 442722 h 442721"/>
                <a:gd name="csX9" fmla="*/ 576643 w 582572"/>
                <a:gd name="csY9" fmla="*/ 235649 h 442721"/>
                <a:gd name="csX10" fmla="*/ 576643 w 582572"/>
                <a:gd name="csY10" fmla="*/ 207074 h 4427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582572" h="442721">
                  <a:moveTo>
                    <a:pt x="576643" y="207074"/>
                  </a:moveTo>
                  <a:lnTo>
                    <a:pt x="369570" y="0"/>
                  </a:lnTo>
                  <a:lnTo>
                    <a:pt x="329946" y="39624"/>
                  </a:lnTo>
                  <a:lnTo>
                    <a:pt x="483679" y="193358"/>
                  </a:lnTo>
                  <a:lnTo>
                    <a:pt x="0" y="193358"/>
                  </a:lnTo>
                  <a:lnTo>
                    <a:pt x="0" y="249365"/>
                  </a:lnTo>
                  <a:lnTo>
                    <a:pt x="483679" y="249365"/>
                  </a:lnTo>
                  <a:lnTo>
                    <a:pt x="329946" y="403098"/>
                  </a:lnTo>
                  <a:lnTo>
                    <a:pt x="369570" y="442722"/>
                  </a:lnTo>
                  <a:lnTo>
                    <a:pt x="576643" y="235649"/>
                  </a:lnTo>
                  <a:cubicBezTo>
                    <a:pt x="584549" y="227743"/>
                    <a:pt x="584549" y="214979"/>
                    <a:pt x="576643" y="207074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316F63FB-F19C-9D57-BED7-AE5FCEB13127}"/>
                </a:ext>
              </a:extLst>
            </p:cNvPr>
            <p:cNvSpPr/>
            <p:nvPr/>
          </p:nvSpPr>
          <p:spPr>
            <a:xfrm>
              <a:off x="2105794" y="3446267"/>
              <a:ext cx="582572" cy="442721"/>
            </a:xfrm>
            <a:custGeom>
              <a:avLst/>
              <a:gdLst>
                <a:gd name="csX0" fmla="*/ 5929 w 582572"/>
                <a:gd name="csY0" fmla="*/ 207074 h 442721"/>
                <a:gd name="csX1" fmla="*/ 213003 w 582572"/>
                <a:gd name="csY1" fmla="*/ 0 h 442721"/>
                <a:gd name="csX2" fmla="*/ 252627 w 582572"/>
                <a:gd name="csY2" fmla="*/ 39624 h 442721"/>
                <a:gd name="csX3" fmla="*/ 98893 w 582572"/>
                <a:gd name="csY3" fmla="*/ 193358 h 442721"/>
                <a:gd name="csX4" fmla="*/ 582573 w 582572"/>
                <a:gd name="csY4" fmla="*/ 193358 h 442721"/>
                <a:gd name="csX5" fmla="*/ 582573 w 582572"/>
                <a:gd name="csY5" fmla="*/ 249365 h 442721"/>
                <a:gd name="csX6" fmla="*/ 98893 w 582572"/>
                <a:gd name="csY6" fmla="*/ 249365 h 442721"/>
                <a:gd name="csX7" fmla="*/ 252627 w 582572"/>
                <a:gd name="csY7" fmla="*/ 403098 h 442721"/>
                <a:gd name="csX8" fmla="*/ 213003 w 582572"/>
                <a:gd name="csY8" fmla="*/ 442722 h 442721"/>
                <a:gd name="csX9" fmla="*/ 5929 w 582572"/>
                <a:gd name="csY9" fmla="*/ 235649 h 442721"/>
                <a:gd name="csX10" fmla="*/ 5929 w 582572"/>
                <a:gd name="csY10" fmla="*/ 207074 h 4427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582572" h="442721">
                  <a:moveTo>
                    <a:pt x="5929" y="207074"/>
                  </a:moveTo>
                  <a:lnTo>
                    <a:pt x="213003" y="0"/>
                  </a:lnTo>
                  <a:lnTo>
                    <a:pt x="252627" y="39624"/>
                  </a:lnTo>
                  <a:lnTo>
                    <a:pt x="98893" y="193358"/>
                  </a:lnTo>
                  <a:lnTo>
                    <a:pt x="582573" y="193358"/>
                  </a:lnTo>
                  <a:lnTo>
                    <a:pt x="582573" y="249365"/>
                  </a:lnTo>
                  <a:lnTo>
                    <a:pt x="98893" y="249365"/>
                  </a:lnTo>
                  <a:lnTo>
                    <a:pt x="252627" y="403098"/>
                  </a:lnTo>
                  <a:lnTo>
                    <a:pt x="213003" y="442722"/>
                  </a:lnTo>
                  <a:lnTo>
                    <a:pt x="5929" y="235649"/>
                  </a:lnTo>
                  <a:cubicBezTo>
                    <a:pt x="-1976" y="227743"/>
                    <a:pt x="-1976" y="214979"/>
                    <a:pt x="5929" y="207074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42B73542-4719-2267-2107-505B586F3791}"/>
              </a:ext>
            </a:extLst>
          </p:cNvPr>
          <p:cNvSpPr/>
          <p:nvPr/>
        </p:nvSpPr>
        <p:spPr>
          <a:xfrm>
            <a:off x="3395957" y="3988051"/>
            <a:ext cx="3248676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Two-way interfaces – full interoperability</a:t>
            </a:r>
          </a:p>
        </p:txBody>
      </p:sp>
      <p:sp>
        <p:nvSpPr>
          <p:cNvPr id="28" name="Free-form: Shape 27">
            <a:extLst>
              <a:ext uri="{FF2B5EF4-FFF2-40B4-BE49-F238E27FC236}">
                <a16:creationId xmlns:a16="http://schemas.microsoft.com/office/drawing/2014/main" id="{038233A1-87CE-7A5E-B102-B2931D520C7F}"/>
              </a:ext>
            </a:extLst>
          </p:cNvPr>
          <p:cNvSpPr>
            <a:spLocks noChangeAspect="1"/>
          </p:cNvSpPr>
          <p:nvPr/>
        </p:nvSpPr>
        <p:spPr>
          <a:xfrm>
            <a:off x="3395957" y="5051646"/>
            <a:ext cx="3247200" cy="1045192"/>
          </a:xfrm>
          <a:custGeom>
            <a:avLst/>
            <a:gdLst>
              <a:gd name="csX0" fmla="*/ 0 w 2491073"/>
              <a:gd name="csY0" fmla="*/ 801814 h 801814"/>
              <a:gd name="csX1" fmla="*/ 0 w 2491073"/>
              <a:gd name="csY1" fmla="*/ 0 h 801814"/>
              <a:gd name="csX2" fmla="*/ 2491073 w 2491073"/>
              <a:gd name="csY2" fmla="*/ 0 h 801814"/>
              <a:gd name="csX3" fmla="*/ 2491073 w 2491073"/>
              <a:gd name="csY3" fmla="*/ 693801 h 801814"/>
              <a:gd name="csX4" fmla="*/ 2383060 w 2491073"/>
              <a:gd name="csY4" fmla="*/ 801814 h 801814"/>
              <a:gd name="csX5" fmla="*/ 0 w 2491073"/>
              <a:gd name="csY5" fmla="*/ 801814 h 8018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491073" h="801814">
                <a:moveTo>
                  <a:pt x="0" y="801814"/>
                </a:moveTo>
                <a:lnTo>
                  <a:pt x="0" y="0"/>
                </a:lnTo>
                <a:lnTo>
                  <a:pt x="2491073" y="0"/>
                </a:lnTo>
                <a:lnTo>
                  <a:pt x="2491073" y="693801"/>
                </a:lnTo>
                <a:cubicBezTo>
                  <a:pt x="2491073" y="753427"/>
                  <a:pt x="2442686" y="801814"/>
                  <a:pt x="2383060" y="801814"/>
                </a:cubicBezTo>
                <a:lnTo>
                  <a:pt x="0" y="80181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Free-form: Shape 28">
            <a:extLst>
              <a:ext uri="{FF2B5EF4-FFF2-40B4-BE49-F238E27FC236}">
                <a16:creationId xmlns:a16="http://schemas.microsoft.com/office/drawing/2014/main" id="{D22CE2EF-5F4C-282E-B745-31BCE6D3D932}"/>
              </a:ext>
            </a:extLst>
          </p:cNvPr>
          <p:cNvSpPr>
            <a:spLocks noChangeAspect="1"/>
          </p:cNvSpPr>
          <p:nvPr/>
        </p:nvSpPr>
        <p:spPr>
          <a:xfrm>
            <a:off x="2329984" y="3185939"/>
            <a:ext cx="388674" cy="2880000"/>
          </a:xfrm>
          <a:custGeom>
            <a:avLst/>
            <a:gdLst>
              <a:gd name="csX0" fmla="*/ 293561 w 293560"/>
              <a:gd name="csY0" fmla="*/ 0 h 2175224"/>
              <a:gd name="csX1" fmla="*/ 0 w 293560"/>
              <a:gd name="csY1" fmla="*/ 0 h 2175224"/>
              <a:gd name="csX2" fmla="*/ 0 w 293560"/>
              <a:gd name="csY2" fmla="*/ 2175224 h 2175224"/>
              <a:gd name="csX3" fmla="*/ 185547 w 293560"/>
              <a:gd name="csY3" fmla="*/ 2175224 h 2175224"/>
              <a:gd name="csX4" fmla="*/ 293561 w 293560"/>
              <a:gd name="csY4" fmla="*/ 2067211 h 2175224"/>
              <a:gd name="csX5" fmla="*/ 293561 w 293560"/>
              <a:gd name="csY5" fmla="*/ 0 h 2175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93560" h="2175224">
                <a:moveTo>
                  <a:pt x="293561" y="0"/>
                </a:moveTo>
                <a:lnTo>
                  <a:pt x="0" y="0"/>
                </a:lnTo>
                <a:lnTo>
                  <a:pt x="0" y="2175224"/>
                </a:lnTo>
                <a:lnTo>
                  <a:pt x="185547" y="2175224"/>
                </a:lnTo>
                <a:cubicBezTo>
                  <a:pt x="245174" y="2175224"/>
                  <a:pt x="293561" y="2126837"/>
                  <a:pt x="293561" y="2067211"/>
                </a:cubicBezTo>
                <a:lnTo>
                  <a:pt x="293561" y="0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1BF839-8D39-9C82-31C6-875253A9FD8E}"/>
              </a:ext>
            </a:extLst>
          </p:cNvPr>
          <p:cNvSpPr/>
          <p:nvPr/>
        </p:nvSpPr>
        <p:spPr>
          <a:xfrm>
            <a:off x="3541445" y="5122498"/>
            <a:ext cx="2956224" cy="903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Implemented rules and standards</a:t>
            </a:r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Common platform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3DD83DF-6E44-CBAE-EAE4-B3D64563C13A}"/>
              </a:ext>
            </a:extLst>
          </p:cNvPr>
          <p:cNvSpPr/>
          <p:nvPr/>
        </p:nvSpPr>
        <p:spPr>
          <a:xfrm rot="16200000">
            <a:off x="1206676" y="4431602"/>
            <a:ext cx="2635290" cy="388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Individual systems</a:t>
            </a:r>
          </a:p>
        </p:txBody>
      </p:sp>
      <p:sp>
        <p:nvSpPr>
          <p:cNvPr id="31" name="Free-form: Shape 30">
            <a:extLst>
              <a:ext uri="{FF2B5EF4-FFF2-40B4-BE49-F238E27FC236}">
                <a16:creationId xmlns:a16="http://schemas.microsoft.com/office/drawing/2014/main" id="{3620E2F1-53E9-F788-1CB5-914C5C2B6403}"/>
              </a:ext>
            </a:extLst>
          </p:cNvPr>
          <p:cNvSpPr>
            <a:spLocks noChangeAspect="1"/>
          </p:cNvSpPr>
          <p:nvPr/>
        </p:nvSpPr>
        <p:spPr>
          <a:xfrm>
            <a:off x="7294115" y="3185939"/>
            <a:ext cx="388674" cy="2880000"/>
          </a:xfrm>
          <a:custGeom>
            <a:avLst/>
            <a:gdLst>
              <a:gd name="csX0" fmla="*/ 293561 w 293560"/>
              <a:gd name="csY0" fmla="*/ 0 h 2175224"/>
              <a:gd name="csX1" fmla="*/ 0 w 293560"/>
              <a:gd name="csY1" fmla="*/ 0 h 2175224"/>
              <a:gd name="csX2" fmla="*/ 0 w 293560"/>
              <a:gd name="csY2" fmla="*/ 2175224 h 2175224"/>
              <a:gd name="csX3" fmla="*/ 185547 w 293560"/>
              <a:gd name="csY3" fmla="*/ 2175224 h 2175224"/>
              <a:gd name="csX4" fmla="*/ 293561 w 293560"/>
              <a:gd name="csY4" fmla="*/ 2067211 h 2175224"/>
              <a:gd name="csX5" fmla="*/ 293561 w 293560"/>
              <a:gd name="csY5" fmla="*/ 0 h 2175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93560" h="2175224">
                <a:moveTo>
                  <a:pt x="293561" y="0"/>
                </a:moveTo>
                <a:lnTo>
                  <a:pt x="0" y="0"/>
                </a:lnTo>
                <a:lnTo>
                  <a:pt x="0" y="2175224"/>
                </a:lnTo>
                <a:lnTo>
                  <a:pt x="185547" y="2175224"/>
                </a:lnTo>
                <a:cubicBezTo>
                  <a:pt x="245174" y="2175224"/>
                  <a:pt x="293561" y="2126837"/>
                  <a:pt x="293561" y="2067211"/>
                </a:cubicBezTo>
                <a:lnTo>
                  <a:pt x="293561" y="0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FAFC282-D223-27CE-A6E8-1D45A787CAE3}"/>
              </a:ext>
            </a:extLst>
          </p:cNvPr>
          <p:cNvSpPr/>
          <p:nvPr/>
        </p:nvSpPr>
        <p:spPr>
          <a:xfrm rot="16200000">
            <a:off x="6170807" y="4431602"/>
            <a:ext cx="2635290" cy="388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Individual systems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774709-01E4-5FFE-9DE9-15408D74CE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46" y="3185939"/>
            <a:ext cx="1250247" cy="29283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1A884A-D2F4-98C7-B7C5-B4FF9DB3FECF}"/>
              </a:ext>
            </a:extLst>
          </p:cNvPr>
          <p:cNvSpPr txBox="1"/>
          <p:nvPr/>
        </p:nvSpPr>
        <p:spPr>
          <a:xfrm>
            <a:off x="388882" y="2632278"/>
            <a:ext cx="2622332" cy="3427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1500" b="1" dirty="0">
                <a:solidFill>
                  <a:schemeClr val="accent3"/>
                </a:solidFill>
              </a:rPr>
              <a:t>Information providers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98B20B-D433-F55E-73E2-62367799CEC4}"/>
              </a:ext>
            </a:extLst>
          </p:cNvPr>
          <p:cNvSpPr txBox="1"/>
          <p:nvPr/>
        </p:nvSpPr>
        <p:spPr>
          <a:xfrm>
            <a:off x="3395957" y="2630859"/>
            <a:ext cx="3247200" cy="3427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1500" b="1" dirty="0">
                <a:solidFill>
                  <a:schemeClr val="accent3"/>
                </a:solidFill>
              </a:rPr>
              <a:t>Global Distribution System (GDS)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2FFECC-9195-FDE5-68FA-11E46A3180E9}"/>
              </a:ext>
            </a:extLst>
          </p:cNvPr>
          <p:cNvSpPr txBox="1"/>
          <p:nvPr/>
        </p:nvSpPr>
        <p:spPr>
          <a:xfrm>
            <a:off x="7294113" y="2630859"/>
            <a:ext cx="4268011" cy="3427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1500" b="1" dirty="0">
                <a:solidFill>
                  <a:schemeClr val="accent3"/>
                </a:solidFill>
              </a:rPr>
              <a:t>Information users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5145DF0-7EEE-2E22-A76D-2046CAA94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7840782" y="3185939"/>
            <a:ext cx="3830378" cy="267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5593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raphic 41">
            <a:extLst>
              <a:ext uri="{FF2B5EF4-FFF2-40B4-BE49-F238E27FC236}">
                <a16:creationId xmlns:a16="http://schemas.microsoft.com/office/drawing/2014/main" id="{B413A9EC-5B9C-7016-66FE-28804FC8D660}"/>
              </a:ext>
            </a:extLst>
          </p:cNvPr>
          <p:cNvSpPr/>
          <p:nvPr/>
        </p:nvSpPr>
        <p:spPr>
          <a:xfrm>
            <a:off x="907539" y="1657965"/>
            <a:ext cx="1903552" cy="1554255"/>
          </a:xfrm>
          <a:custGeom>
            <a:avLst/>
            <a:gdLst>
              <a:gd name="csX0" fmla="*/ 0 w 1903552"/>
              <a:gd name="csY0" fmla="*/ 0 h 1554255"/>
              <a:gd name="csX1" fmla="*/ 1728986 w 1903552"/>
              <a:gd name="csY1" fmla="*/ 0 h 1554255"/>
              <a:gd name="csX2" fmla="*/ 1903552 w 1903552"/>
              <a:gd name="csY2" fmla="*/ 174566 h 1554255"/>
              <a:gd name="csX3" fmla="*/ 1903552 w 1903552"/>
              <a:gd name="csY3" fmla="*/ 1554255 h 1554255"/>
              <a:gd name="csX4" fmla="*/ 0 w 1903552"/>
              <a:gd name="csY4" fmla="*/ 1554255 h 1554255"/>
              <a:gd name="csX5" fmla="*/ 0 w 1903552"/>
              <a:gd name="csY5" fmla="*/ 0 h 1554255"/>
              <a:gd name="csX6" fmla="*/ 0 w 1903552"/>
              <a:gd name="csY6" fmla="*/ 0 h 1554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03552" h="1554255">
                <a:moveTo>
                  <a:pt x="0" y="0"/>
                </a:moveTo>
                <a:lnTo>
                  <a:pt x="1728986" y="0"/>
                </a:lnTo>
                <a:cubicBezTo>
                  <a:pt x="1825331" y="0"/>
                  <a:pt x="1903552" y="78221"/>
                  <a:pt x="1903552" y="174566"/>
                </a:cubicBezTo>
                <a:lnTo>
                  <a:pt x="1903552" y="1554255"/>
                </a:lnTo>
                <a:lnTo>
                  <a:pt x="0" y="15542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546" cap="flat">
            <a:noFill/>
            <a:prstDash val="solid"/>
            <a:miter/>
          </a:ln>
        </p:spPr>
        <p:txBody>
          <a:bodyPr lIns="79200" tIns="79200" rIns="79200" bIns="792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PIM Systems</a:t>
            </a:r>
          </a:p>
        </p:txBody>
      </p:sp>
      <p:sp>
        <p:nvSpPr>
          <p:cNvPr id="58" name="Graphic 56">
            <a:extLst>
              <a:ext uri="{FF2B5EF4-FFF2-40B4-BE49-F238E27FC236}">
                <a16:creationId xmlns:a16="http://schemas.microsoft.com/office/drawing/2014/main" id="{D902C14A-AA7E-3741-6164-F17A0B012D28}"/>
              </a:ext>
            </a:extLst>
          </p:cNvPr>
          <p:cNvSpPr/>
          <p:nvPr/>
        </p:nvSpPr>
        <p:spPr>
          <a:xfrm>
            <a:off x="9373466" y="1668734"/>
            <a:ext cx="1938291" cy="904046"/>
          </a:xfrm>
          <a:custGeom>
            <a:avLst/>
            <a:gdLst>
              <a:gd name="csX0" fmla="*/ 0 w 1938291"/>
              <a:gd name="csY0" fmla="*/ 0 h 904046"/>
              <a:gd name="csX1" fmla="*/ 1938292 w 1938291"/>
              <a:gd name="csY1" fmla="*/ 0 h 904046"/>
              <a:gd name="csX2" fmla="*/ 1938292 w 1938291"/>
              <a:gd name="csY2" fmla="*/ 730113 h 904046"/>
              <a:gd name="csX3" fmla="*/ 1764358 w 1938291"/>
              <a:gd name="csY3" fmla="*/ 904047 h 904046"/>
              <a:gd name="csX4" fmla="*/ 0 w 1938291"/>
              <a:gd name="csY4" fmla="*/ 904047 h 904046"/>
              <a:gd name="csX5" fmla="*/ 0 w 1938291"/>
              <a:gd name="csY5" fmla="*/ 0 h 904046"/>
              <a:gd name="csX6" fmla="*/ 0 w 1938291"/>
              <a:gd name="csY6" fmla="*/ 0 h 904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38291" h="904046">
                <a:moveTo>
                  <a:pt x="0" y="0"/>
                </a:moveTo>
                <a:lnTo>
                  <a:pt x="1938292" y="0"/>
                </a:lnTo>
                <a:lnTo>
                  <a:pt x="1938292" y="730113"/>
                </a:lnTo>
                <a:cubicBezTo>
                  <a:pt x="1938292" y="826108"/>
                  <a:pt x="1860357" y="904047"/>
                  <a:pt x="1764358" y="904047"/>
                </a:cubicBezTo>
                <a:lnTo>
                  <a:pt x="0" y="90404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366" cap="flat">
            <a:noFill/>
            <a:prstDash val="solid"/>
            <a:miter/>
          </a:ln>
        </p:spPr>
        <p:txBody>
          <a:bodyPr lIns="72000" tIns="72000" rIns="72000" bIns="360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Specifiers</a:t>
            </a:r>
          </a:p>
        </p:txBody>
      </p:sp>
      <p:sp>
        <p:nvSpPr>
          <p:cNvPr id="59" name="Graphic 56">
            <a:extLst>
              <a:ext uri="{FF2B5EF4-FFF2-40B4-BE49-F238E27FC236}">
                <a16:creationId xmlns:a16="http://schemas.microsoft.com/office/drawing/2014/main" id="{D7172983-FF8C-22D9-CAFA-650E70EE9217}"/>
              </a:ext>
            </a:extLst>
          </p:cNvPr>
          <p:cNvSpPr/>
          <p:nvPr/>
        </p:nvSpPr>
        <p:spPr>
          <a:xfrm>
            <a:off x="9373466" y="2639921"/>
            <a:ext cx="1938291" cy="904046"/>
          </a:xfrm>
          <a:custGeom>
            <a:avLst/>
            <a:gdLst>
              <a:gd name="csX0" fmla="*/ 0 w 1938291"/>
              <a:gd name="csY0" fmla="*/ 0 h 904046"/>
              <a:gd name="csX1" fmla="*/ 1938292 w 1938291"/>
              <a:gd name="csY1" fmla="*/ 0 h 904046"/>
              <a:gd name="csX2" fmla="*/ 1938292 w 1938291"/>
              <a:gd name="csY2" fmla="*/ 730113 h 904046"/>
              <a:gd name="csX3" fmla="*/ 1764358 w 1938291"/>
              <a:gd name="csY3" fmla="*/ 904047 h 904046"/>
              <a:gd name="csX4" fmla="*/ 0 w 1938291"/>
              <a:gd name="csY4" fmla="*/ 904047 h 904046"/>
              <a:gd name="csX5" fmla="*/ 0 w 1938291"/>
              <a:gd name="csY5" fmla="*/ 0 h 904046"/>
              <a:gd name="csX6" fmla="*/ 0 w 1938291"/>
              <a:gd name="csY6" fmla="*/ 0 h 904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38291" h="904046">
                <a:moveTo>
                  <a:pt x="0" y="0"/>
                </a:moveTo>
                <a:lnTo>
                  <a:pt x="1938292" y="0"/>
                </a:lnTo>
                <a:lnTo>
                  <a:pt x="1938292" y="730113"/>
                </a:lnTo>
                <a:cubicBezTo>
                  <a:pt x="1938292" y="826108"/>
                  <a:pt x="1860357" y="904047"/>
                  <a:pt x="1764358" y="904047"/>
                </a:cubicBezTo>
                <a:lnTo>
                  <a:pt x="0" y="90404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366" cap="flat">
            <a:noFill/>
            <a:prstDash val="solid"/>
            <a:miter/>
          </a:ln>
        </p:spPr>
        <p:txBody>
          <a:bodyPr lIns="72000" tIns="72000" rIns="72000" bIns="360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Regulators</a:t>
            </a:r>
          </a:p>
        </p:txBody>
      </p:sp>
      <p:sp>
        <p:nvSpPr>
          <p:cNvPr id="60" name="Graphic 56">
            <a:extLst>
              <a:ext uri="{FF2B5EF4-FFF2-40B4-BE49-F238E27FC236}">
                <a16:creationId xmlns:a16="http://schemas.microsoft.com/office/drawing/2014/main" id="{16447E35-E6E8-AB9D-87EF-14570CFF9F9E}"/>
              </a:ext>
            </a:extLst>
          </p:cNvPr>
          <p:cNvSpPr/>
          <p:nvPr/>
        </p:nvSpPr>
        <p:spPr>
          <a:xfrm>
            <a:off x="9373466" y="3611108"/>
            <a:ext cx="1938291" cy="904046"/>
          </a:xfrm>
          <a:custGeom>
            <a:avLst/>
            <a:gdLst>
              <a:gd name="csX0" fmla="*/ 0 w 1938291"/>
              <a:gd name="csY0" fmla="*/ 0 h 904046"/>
              <a:gd name="csX1" fmla="*/ 1938292 w 1938291"/>
              <a:gd name="csY1" fmla="*/ 0 h 904046"/>
              <a:gd name="csX2" fmla="*/ 1938292 w 1938291"/>
              <a:gd name="csY2" fmla="*/ 730113 h 904046"/>
              <a:gd name="csX3" fmla="*/ 1764358 w 1938291"/>
              <a:gd name="csY3" fmla="*/ 904047 h 904046"/>
              <a:gd name="csX4" fmla="*/ 0 w 1938291"/>
              <a:gd name="csY4" fmla="*/ 904047 h 904046"/>
              <a:gd name="csX5" fmla="*/ 0 w 1938291"/>
              <a:gd name="csY5" fmla="*/ 0 h 904046"/>
              <a:gd name="csX6" fmla="*/ 0 w 1938291"/>
              <a:gd name="csY6" fmla="*/ 0 h 904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38291" h="904046">
                <a:moveTo>
                  <a:pt x="0" y="0"/>
                </a:moveTo>
                <a:lnTo>
                  <a:pt x="1938292" y="0"/>
                </a:lnTo>
                <a:lnTo>
                  <a:pt x="1938292" y="730113"/>
                </a:lnTo>
                <a:cubicBezTo>
                  <a:pt x="1938292" y="826108"/>
                  <a:pt x="1860357" y="904047"/>
                  <a:pt x="1764358" y="904047"/>
                </a:cubicBezTo>
                <a:lnTo>
                  <a:pt x="0" y="90404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366" cap="flat">
            <a:noFill/>
            <a:prstDash val="solid"/>
            <a:miter/>
          </a:ln>
        </p:spPr>
        <p:txBody>
          <a:bodyPr lIns="72000" tIns="72000" rIns="72000" bIns="360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Contractors</a:t>
            </a:r>
          </a:p>
        </p:txBody>
      </p:sp>
      <p:sp>
        <p:nvSpPr>
          <p:cNvPr id="61" name="Graphic 56">
            <a:extLst>
              <a:ext uri="{FF2B5EF4-FFF2-40B4-BE49-F238E27FC236}">
                <a16:creationId xmlns:a16="http://schemas.microsoft.com/office/drawing/2014/main" id="{80B9371D-0FA9-9D62-7A0F-AF19AC11B79B}"/>
              </a:ext>
            </a:extLst>
          </p:cNvPr>
          <p:cNvSpPr/>
          <p:nvPr/>
        </p:nvSpPr>
        <p:spPr>
          <a:xfrm>
            <a:off x="9373466" y="4582295"/>
            <a:ext cx="1938291" cy="904046"/>
          </a:xfrm>
          <a:custGeom>
            <a:avLst/>
            <a:gdLst>
              <a:gd name="csX0" fmla="*/ 0 w 1938291"/>
              <a:gd name="csY0" fmla="*/ 0 h 904046"/>
              <a:gd name="csX1" fmla="*/ 1938292 w 1938291"/>
              <a:gd name="csY1" fmla="*/ 0 h 904046"/>
              <a:gd name="csX2" fmla="*/ 1938292 w 1938291"/>
              <a:gd name="csY2" fmla="*/ 730113 h 904046"/>
              <a:gd name="csX3" fmla="*/ 1764358 w 1938291"/>
              <a:gd name="csY3" fmla="*/ 904047 h 904046"/>
              <a:gd name="csX4" fmla="*/ 0 w 1938291"/>
              <a:gd name="csY4" fmla="*/ 904047 h 904046"/>
              <a:gd name="csX5" fmla="*/ 0 w 1938291"/>
              <a:gd name="csY5" fmla="*/ 0 h 904046"/>
              <a:gd name="csX6" fmla="*/ 0 w 1938291"/>
              <a:gd name="csY6" fmla="*/ 0 h 904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38291" h="904046">
                <a:moveTo>
                  <a:pt x="0" y="0"/>
                </a:moveTo>
                <a:lnTo>
                  <a:pt x="1938292" y="0"/>
                </a:lnTo>
                <a:lnTo>
                  <a:pt x="1938292" y="730113"/>
                </a:lnTo>
                <a:cubicBezTo>
                  <a:pt x="1938292" y="826108"/>
                  <a:pt x="1860357" y="904047"/>
                  <a:pt x="1764358" y="904047"/>
                </a:cubicBezTo>
                <a:lnTo>
                  <a:pt x="0" y="90404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366" cap="flat">
            <a:noFill/>
            <a:prstDash val="solid"/>
            <a:miter/>
          </a:ln>
        </p:spPr>
        <p:txBody>
          <a:bodyPr lIns="72000" tIns="72000" rIns="72000" bIns="360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Building</a:t>
            </a:r>
            <a:br>
              <a:rPr lang="en-GB" sz="900" b="1" spc="-10" dirty="0">
                <a:solidFill>
                  <a:schemeClr val="accent3"/>
                </a:solidFill>
              </a:rPr>
            </a:br>
            <a:r>
              <a:rPr lang="en-GB" sz="900" b="1" spc="-10" dirty="0">
                <a:solidFill>
                  <a:schemeClr val="accent3"/>
                </a:solidFill>
              </a:rPr>
              <a:t>logbooks</a:t>
            </a:r>
          </a:p>
        </p:txBody>
      </p:sp>
      <p:sp>
        <p:nvSpPr>
          <p:cNvPr id="62" name="Graphic 56">
            <a:extLst>
              <a:ext uri="{FF2B5EF4-FFF2-40B4-BE49-F238E27FC236}">
                <a16:creationId xmlns:a16="http://schemas.microsoft.com/office/drawing/2014/main" id="{E21FA993-C4EB-2EAF-65DA-55A947281340}"/>
              </a:ext>
            </a:extLst>
          </p:cNvPr>
          <p:cNvSpPr/>
          <p:nvPr/>
        </p:nvSpPr>
        <p:spPr>
          <a:xfrm>
            <a:off x="9373466" y="5574374"/>
            <a:ext cx="1938291" cy="904046"/>
          </a:xfrm>
          <a:custGeom>
            <a:avLst/>
            <a:gdLst>
              <a:gd name="csX0" fmla="*/ 0 w 1938291"/>
              <a:gd name="csY0" fmla="*/ 0 h 904046"/>
              <a:gd name="csX1" fmla="*/ 1938292 w 1938291"/>
              <a:gd name="csY1" fmla="*/ 0 h 904046"/>
              <a:gd name="csX2" fmla="*/ 1938292 w 1938291"/>
              <a:gd name="csY2" fmla="*/ 730113 h 904046"/>
              <a:gd name="csX3" fmla="*/ 1764358 w 1938291"/>
              <a:gd name="csY3" fmla="*/ 904047 h 904046"/>
              <a:gd name="csX4" fmla="*/ 0 w 1938291"/>
              <a:gd name="csY4" fmla="*/ 904047 h 904046"/>
              <a:gd name="csX5" fmla="*/ 0 w 1938291"/>
              <a:gd name="csY5" fmla="*/ 0 h 904046"/>
              <a:gd name="csX6" fmla="*/ 0 w 1938291"/>
              <a:gd name="csY6" fmla="*/ 0 h 904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38291" h="904046">
                <a:moveTo>
                  <a:pt x="0" y="0"/>
                </a:moveTo>
                <a:lnTo>
                  <a:pt x="1938292" y="0"/>
                </a:lnTo>
                <a:lnTo>
                  <a:pt x="1938292" y="730113"/>
                </a:lnTo>
                <a:cubicBezTo>
                  <a:pt x="1938292" y="826108"/>
                  <a:pt x="1860357" y="904047"/>
                  <a:pt x="1764358" y="904047"/>
                </a:cubicBezTo>
                <a:lnTo>
                  <a:pt x="0" y="90404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366" cap="flat">
            <a:noFill/>
            <a:prstDash val="solid"/>
            <a:miter/>
          </a:ln>
        </p:spPr>
        <p:txBody>
          <a:bodyPr lIns="72000" tIns="72000" rIns="72000" bIns="360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Asset</a:t>
            </a:r>
            <a:br>
              <a:rPr lang="en-GB" sz="900" b="1" spc="-10" dirty="0">
                <a:solidFill>
                  <a:schemeClr val="accent3"/>
                </a:solidFill>
              </a:rPr>
            </a:br>
            <a:r>
              <a:rPr lang="en-GB" sz="900" b="1" spc="-10" dirty="0">
                <a:solidFill>
                  <a:schemeClr val="accent3"/>
                </a:solidFill>
              </a:rPr>
              <a:t>management</a:t>
            </a:r>
            <a:br>
              <a:rPr lang="en-GB" sz="900" b="1" spc="-10" dirty="0">
                <a:solidFill>
                  <a:schemeClr val="accent3"/>
                </a:solidFill>
              </a:rPr>
            </a:br>
            <a:r>
              <a:rPr lang="en-GB" sz="900" b="1" spc="-10" dirty="0">
                <a:solidFill>
                  <a:schemeClr val="accent3"/>
                </a:solidFill>
              </a:rPr>
              <a:t>systems</a:t>
            </a:r>
          </a:p>
        </p:txBody>
      </p:sp>
      <p:sp>
        <p:nvSpPr>
          <p:cNvPr id="53" name="Graphic 51">
            <a:extLst>
              <a:ext uri="{FF2B5EF4-FFF2-40B4-BE49-F238E27FC236}">
                <a16:creationId xmlns:a16="http://schemas.microsoft.com/office/drawing/2014/main" id="{1706A112-509A-35BA-8D73-33C8E710E25B}"/>
              </a:ext>
            </a:extLst>
          </p:cNvPr>
          <p:cNvSpPr/>
          <p:nvPr/>
        </p:nvSpPr>
        <p:spPr>
          <a:xfrm>
            <a:off x="4117730" y="5438275"/>
            <a:ext cx="1234395" cy="1040481"/>
          </a:xfrm>
          <a:custGeom>
            <a:avLst/>
            <a:gdLst>
              <a:gd name="csX0" fmla="*/ 0 w 1234395"/>
              <a:gd name="csY0" fmla="*/ 0 h 1040481"/>
              <a:gd name="csX1" fmla="*/ 1048396 w 1234395"/>
              <a:gd name="csY1" fmla="*/ 0 h 1040481"/>
              <a:gd name="csX2" fmla="*/ 1234396 w 1234395"/>
              <a:gd name="csY2" fmla="*/ 186000 h 1040481"/>
              <a:gd name="csX3" fmla="*/ 1234396 w 1234395"/>
              <a:gd name="csY3" fmla="*/ 1040481 h 1040481"/>
              <a:gd name="csX4" fmla="*/ 0 w 1234395"/>
              <a:gd name="csY4" fmla="*/ 1040481 h 1040481"/>
              <a:gd name="csX5" fmla="*/ 0 w 1234395"/>
              <a:gd name="csY5" fmla="*/ 0 h 1040481"/>
              <a:gd name="csX6" fmla="*/ 0 w 1234395"/>
              <a:gd name="csY6" fmla="*/ 0 h 10404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234395" h="1040481">
                <a:moveTo>
                  <a:pt x="0" y="0"/>
                </a:moveTo>
                <a:lnTo>
                  <a:pt x="1048396" y="0"/>
                </a:lnTo>
                <a:cubicBezTo>
                  <a:pt x="1151051" y="0"/>
                  <a:pt x="1234396" y="83345"/>
                  <a:pt x="1234396" y="186000"/>
                </a:cubicBezTo>
                <a:lnTo>
                  <a:pt x="1234396" y="1040481"/>
                </a:lnTo>
                <a:lnTo>
                  <a:pt x="0" y="104048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40" cap="flat">
            <a:noFill/>
            <a:prstDash val="solid"/>
            <a:miter/>
          </a:ln>
        </p:spPr>
        <p:txBody>
          <a:bodyPr lIns="72000" tIns="43200" rIns="72000" bIns="36000"/>
          <a:lstStyle/>
          <a:p>
            <a:r>
              <a:rPr lang="en-GB" sz="900" b="1" spc="-10" dirty="0">
                <a:solidFill>
                  <a:schemeClr val="bg1"/>
                </a:solidFill>
              </a:rPr>
              <a:t>EPD </a:t>
            </a:r>
            <a:br>
              <a:rPr lang="en-GB" sz="900" b="1" spc="-10" dirty="0">
                <a:solidFill>
                  <a:schemeClr val="bg1"/>
                </a:solidFill>
              </a:rPr>
            </a:br>
            <a:r>
              <a:rPr lang="en-GB" sz="900" b="1" spc="-10" dirty="0">
                <a:solidFill>
                  <a:schemeClr val="bg1"/>
                </a:solidFill>
              </a:rPr>
              <a:t>Repository</a:t>
            </a:r>
          </a:p>
        </p:txBody>
      </p:sp>
      <p:sp>
        <p:nvSpPr>
          <p:cNvPr id="54" name="Graphic 51">
            <a:extLst>
              <a:ext uri="{FF2B5EF4-FFF2-40B4-BE49-F238E27FC236}">
                <a16:creationId xmlns:a16="http://schemas.microsoft.com/office/drawing/2014/main" id="{7FE1B987-AC6C-AA91-D77D-D68E39608021}"/>
              </a:ext>
            </a:extLst>
          </p:cNvPr>
          <p:cNvSpPr/>
          <p:nvPr/>
        </p:nvSpPr>
        <p:spPr>
          <a:xfrm>
            <a:off x="5478353" y="5438107"/>
            <a:ext cx="1234395" cy="1040481"/>
          </a:xfrm>
          <a:custGeom>
            <a:avLst/>
            <a:gdLst>
              <a:gd name="csX0" fmla="*/ 0 w 1234395"/>
              <a:gd name="csY0" fmla="*/ 0 h 1040481"/>
              <a:gd name="csX1" fmla="*/ 1048396 w 1234395"/>
              <a:gd name="csY1" fmla="*/ 0 h 1040481"/>
              <a:gd name="csX2" fmla="*/ 1234396 w 1234395"/>
              <a:gd name="csY2" fmla="*/ 186000 h 1040481"/>
              <a:gd name="csX3" fmla="*/ 1234396 w 1234395"/>
              <a:gd name="csY3" fmla="*/ 1040481 h 1040481"/>
              <a:gd name="csX4" fmla="*/ 0 w 1234395"/>
              <a:gd name="csY4" fmla="*/ 1040481 h 1040481"/>
              <a:gd name="csX5" fmla="*/ 0 w 1234395"/>
              <a:gd name="csY5" fmla="*/ 0 h 1040481"/>
              <a:gd name="csX6" fmla="*/ 0 w 1234395"/>
              <a:gd name="csY6" fmla="*/ 0 h 10404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234395" h="1040481">
                <a:moveTo>
                  <a:pt x="0" y="0"/>
                </a:moveTo>
                <a:lnTo>
                  <a:pt x="1048396" y="0"/>
                </a:lnTo>
                <a:cubicBezTo>
                  <a:pt x="1151051" y="0"/>
                  <a:pt x="1234396" y="83345"/>
                  <a:pt x="1234396" y="186000"/>
                </a:cubicBezTo>
                <a:lnTo>
                  <a:pt x="1234396" y="1040481"/>
                </a:lnTo>
                <a:lnTo>
                  <a:pt x="0" y="104048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40" cap="flat">
            <a:noFill/>
            <a:prstDash val="solid"/>
            <a:miter/>
          </a:ln>
        </p:spPr>
        <p:txBody>
          <a:bodyPr lIns="72000" tIns="43200" rIns="72000" bIns="36000"/>
          <a:lstStyle/>
          <a:p>
            <a:r>
              <a:rPr lang="en-GB" sz="900" b="1" spc="-10" dirty="0">
                <a:solidFill>
                  <a:schemeClr val="bg1"/>
                </a:solidFill>
              </a:rPr>
              <a:t>DPP </a:t>
            </a:r>
            <a:br>
              <a:rPr lang="en-GB" sz="900" b="1" spc="-10" dirty="0">
                <a:solidFill>
                  <a:schemeClr val="bg1"/>
                </a:solidFill>
              </a:rPr>
            </a:br>
            <a:r>
              <a:rPr lang="en-GB" sz="900" b="1" spc="-10" dirty="0">
                <a:solidFill>
                  <a:schemeClr val="bg1"/>
                </a:solidFill>
              </a:rPr>
              <a:t>Repository</a:t>
            </a:r>
          </a:p>
        </p:txBody>
      </p:sp>
      <p:sp>
        <p:nvSpPr>
          <p:cNvPr id="55" name="Graphic 51">
            <a:extLst>
              <a:ext uri="{FF2B5EF4-FFF2-40B4-BE49-F238E27FC236}">
                <a16:creationId xmlns:a16="http://schemas.microsoft.com/office/drawing/2014/main" id="{BA9698B8-5774-F0DB-5C8E-53AB3BB1B213}"/>
              </a:ext>
            </a:extLst>
          </p:cNvPr>
          <p:cNvSpPr/>
          <p:nvPr/>
        </p:nvSpPr>
        <p:spPr>
          <a:xfrm>
            <a:off x="6838976" y="5437939"/>
            <a:ext cx="1234395" cy="1040481"/>
          </a:xfrm>
          <a:custGeom>
            <a:avLst/>
            <a:gdLst>
              <a:gd name="csX0" fmla="*/ 0 w 1234395"/>
              <a:gd name="csY0" fmla="*/ 0 h 1040481"/>
              <a:gd name="csX1" fmla="*/ 1048396 w 1234395"/>
              <a:gd name="csY1" fmla="*/ 0 h 1040481"/>
              <a:gd name="csX2" fmla="*/ 1234396 w 1234395"/>
              <a:gd name="csY2" fmla="*/ 186000 h 1040481"/>
              <a:gd name="csX3" fmla="*/ 1234396 w 1234395"/>
              <a:gd name="csY3" fmla="*/ 1040481 h 1040481"/>
              <a:gd name="csX4" fmla="*/ 0 w 1234395"/>
              <a:gd name="csY4" fmla="*/ 1040481 h 1040481"/>
              <a:gd name="csX5" fmla="*/ 0 w 1234395"/>
              <a:gd name="csY5" fmla="*/ 0 h 1040481"/>
              <a:gd name="csX6" fmla="*/ 0 w 1234395"/>
              <a:gd name="csY6" fmla="*/ 0 h 10404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234395" h="1040481">
                <a:moveTo>
                  <a:pt x="0" y="0"/>
                </a:moveTo>
                <a:lnTo>
                  <a:pt x="1048396" y="0"/>
                </a:lnTo>
                <a:cubicBezTo>
                  <a:pt x="1151051" y="0"/>
                  <a:pt x="1234396" y="83345"/>
                  <a:pt x="1234396" y="186000"/>
                </a:cubicBezTo>
                <a:lnTo>
                  <a:pt x="1234396" y="1040481"/>
                </a:lnTo>
                <a:lnTo>
                  <a:pt x="0" y="104048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40" cap="flat">
            <a:noFill/>
            <a:prstDash val="solid"/>
            <a:miter/>
          </a:ln>
        </p:spPr>
        <p:txBody>
          <a:bodyPr lIns="72000" tIns="43200" rIns="72000" bIns="36000"/>
          <a:lstStyle/>
          <a:p>
            <a:r>
              <a:rPr lang="en-GB" sz="900" b="1" spc="-10" dirty="0">
                <a:solidFill>
                  <a:schemeClr val="bg1"/>
                </a:solidFill>
              </a:rPr>
              <a:t>Data</a:t>
            </a:r>
          </a:p>
          <a:p>
            <a:r>
              <a:rPr lang="en-GB" sz="900" b="1" spc="-10" dirty="0">
                <a:solidFill>
                  <a:schemeClr val="bg1"/>
                </a:solidFill>
              </a:rPr>
              <a:t>Dictionaries</a:t>
            </a:r>
          </a:p>
        </p:txBody>
      </p:sp>
      <p:sp>
        <p:nvSpPr>
          <p:cNvPr id="49" name="Graphic 46">
            <a:extLst>
              <a:ext uri="{FF2B5EF4-FFF2-40B4-BE49-F238E27FC236}">
                <a16:creationId xmlns:a16="http://schemas.microsoft.com/office/drawing/2014/main" id="{D12F2965-7B75-129D-409B-4E05C1D7A124}"/>
              </a:ext>
            </a:extLst>
          </p:cNvPr>
          <p:cNvSpPr/>
          <p:nvPr/>
        </p:nvSpPr>
        <p:spPr>
          <a:xfrm>
            <a:off x="907539" y="3291500"/>
            <a:ext cx="1904515" cy="1555042"/>
          </a:xfrm>
          <a:custGeom>
            <a:avLst/>
            <a:gdLst>
              <a:gd name="csX0" fmla="*/ 0 w 1904515"/>
              <a:gd name="csY0" fmla="*/ 0 h 1555042"/>
              <a:gd name="csX1" fmla="*/ 1904515 w 1904515"/>
              <a:gd name="csY1" fmla="*/ 0 h 1555042"/>
              <a:gd name="csX2" fmla="*/ 1904515 w 1904515"/>
              <a:gd name="csY2" fmla="*/ 1380388 h 1555042"/>
              <a:gd name="csX3" fmla="*/ 1729861 w 1904515"/>
              <a:gd name="csY3" fmla="*/ 1555042 h 1555042"/>
              <a:gd name="csX4" fmla="*/ 0 w 1904515"/>
              <a:gd name="csY4" fmla="*/ 1555042 h 1555042"/>
              <a:gd name="csX5" fmla="*/ 0 w 1904515"/>
              <a:gd name="csY5" fmla="*/ 0 h 1555042"/>
              <a:gd name="csX6" fmla="*/ 0 w 1904515"/>
              <a:gd name="csY6" fmla="*/ 0 h 15550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04515" h="1555042">
                <a:moveTo>
                  <a:pt x="0" y="0"/>
                </a:moveTo>
                <a:lnTo>
                  <a:pt x="1904515" y="0"/>
                </a:lnTo>
                <a:lnTo>
                  <a:pt x="1904515" y="1380388"/>
                </a:lnTo>
                <a:cubicBezTo>
                  <a:pt x="1904515" y="1476782"/>
                  <a:pt x="1826255" y="1555042"/>
                  <a:pt x="1729861" y="1555042"/>
                </a:cubicBezTo>
                <a:lnTo>
                  <a:pt x="0" y="15550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546" cap="flat">
            <a:noFill/>
            <a:prstDash val="solid"/>
            <a:miter/>
          </a:ln>
        </p:spPr>
        <p:txBody>
          <a:bodyPr lIns="79200" tIns="79200" rIns="79200" bIns="792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MINI PIM</a:t>
            </a:r>
            <a:br>
              <a:rPr lang="en-GB" sz="900" b="1" spc="-10" dirty="0">
                <a:solidFill>
                  <a:schemeClr val="accent3"/>
                </a:solidFill>
              </a:rPr>
            </a:br>
            <a:r>
              <a:rPr lang="en-GB" sz="900" b="1" spc="-10" dirty="0">
                <a:solidFill>
                  <a:schemeClr val="accent3"/>
                </a:solidFill>
              </a:rPr>
              <a:t>Systems</a:t>
            </a:r>
          </a:p>
        </p:txBody>
      </p:sp>
      <p:sp>
        <p:nvSpPr>
          <p:cNvPr id="50" name="Graphic 46">
            <a:extLst>
              <a:ext uri="{FF2B5EF4-FFF2-40B4-BE49-F238E27FC236}">
                <a16:creationId xmlns:a16="http://schemas.microsoft.com/office/drawing/2014/main" id="{2790E700-7AEF-F85B-7798-39B5C8A89D15}"/>
              </a:ext>
            </a:extLst>
          </p:cNvPr>
          <p:cNvSpPr/>
          <p:nvPr/>
        </p:nvSpPr>
        <p:spPr>
          <a:xfrm>
            <a:off x="907539" y="4925822"/>
            <a:ext cx="1904515" cy="1555042"/>
          </a:xfrm>
          <a:custGeom>
            <a:avLst/>
            <a:gdLst>
              <a:gd name="csX0" fmla="*/ 0 w 1904515"/>
              <a:gd name="csY0" fmla="*/ 0 h 1555042"/>
              <a:gd name="csX1" fmla="*/ 1904515 w 1904515"/>
              <a:gd name="csY1" fmla="*/ 0 h 1555042"/>
              <a:gd name="csX2" fmla="*/ 1904515 w 1904515"/>
              <a:gd name="csY2" fmla="*/ 1380388 h 1555042"/>
              <a:gd name="csX3" fmla="*/ 1729861 w 1904515"/>
              <a:gd name="csY3" fmla="*/ 1555042 h 1555042"/>
              <a:gd name="csX4" fmla="*/ 0 w 1904515"/>
              <a:gd name="csY4" fmla="*/ 1555042 h 1555042"/>
              <a:gd name="csX5" fmla="*/ 0 w 1904515"/>
              <a:gd name="csY5" fmla="*/ 0 h 1555042"/>
              <a:gd name="csX6" fmla="*/ 0 w 1904515"/>
              <a:gd name="csY6" fmla="*/ 0 h 15550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904515" h="1555042">
                <a:moveTo>
                  <a:pt x="0" y="0"/>
                </a:moveTo>
                <a:lnTo>
                  <a:pt x="1904515" y="0"/>
                </a:lnTo>
                <a:lnTo>
                  <a:pt x="1904515" y="1380388"/>
                </a:lnTo>
                <a:cubicBezTo>
                  <a:pt x="1904515" y="1476782"/>
                  <a:pt x="1826255" y="1555042"/>
                  <a:pt x="1729861" y="1555042"/>
                </a:cubicBezTo>
                <a:lnTo>
                  <a:pt x="0" y="15550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546" cap="flat">
            <a:noFill/>
            <a:prstDash val="solid"/>
            <a:miter/>
          </a:ln>
        </p:spPr>
        <p:txBody>
          <a:bodyPr lIns="79200" tIns="79200" rIns="79200" bIns="79200"/>
          <a:lstStyle/>
          <a:p>
            <a:r>
              <a:rPr lang="en-GB" sz="900" b="1" spc="-10" dirty="0">
                <a:solidFill>
                  <a:schemeClr val="accent3"/>
                </a:solidFill>
              </a:rPr>
              <a:t>Third party</a:t>
            </a:r>
            <a:br>
              <a:rPr lang="en-GB" sz="900" b="1" spc="-10" dirty="0">
                <a:solidFill>
                  <a:schemeClr val="accent3"/>
                </a:solidFill>
              </a:rPr>
            </a:br>
            <a:r>
              <a:rPr lang="en-GB" sz="900" b="1" spc="-10" dirty="0">
                <a:solidFill>
                  <a:schemeClr val="accent3"/>
                </a:solidFill>
              </a:rPr>
              <a:t>PIM systems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159BD0-1497-0BE6-6697-D4096ABF3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it will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75E58E-D1FC-3435-C8D8-53EDD20FD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18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40D18-7A6C-12E1-80A0-4CD51501D2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What is The MIH?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371380-FAA8-B61F-D61C-7FE2044074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9720" y="5816218"/>
            <a:ext cx="595209" cy="58768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4E7235B-81BD-84F0-2A6A-A491680CA0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6456" y="3883253"/>
            <a:ext cx="521988" cy="52198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20F7A57-06E1-AC85-D672-6B9FDFE248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38159" y="5945977"/>
            <a:ext cx="339003" cy="44785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7159882-E476-B66D-1EEC-08661679FA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64989" y="5984404"/>
            <a:ext cx="432000" cy="42828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154DD406-5B86-7B7D-3F6F-60795E2975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8040" y="5974294"/>
            <a:ext cx="343782" cy="42014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969365F0-D771-6E55-A7D4-5ABB593706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06819" y="4882611"/>
            <a:ext cx="443473" cy="52297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C6480F6-3C23-2AC7-C068-17EE3E1A0E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93666" y="1993939"/>
            <a:ext cx="467473" cy="467473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4A7B0F5A-3AEB-41D7-AF82-2C16156785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3334" y="4415763"/>
            <a:ext cx="432000" cy="305826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3A90C500-843D-7E02-61D5-64118EDF05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3334" y="5787151"/>
            <a:ext cx="432000" cy="575811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A29ABCC-3FD2-6B38-A1F0-99026DA71F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3334" y="2516133"/>
            <a:ext cx="432000" cy="575811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8D8CDC27-94EC-D347-5A6E-AE545C759D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55981" y="2946401"/>
            <a:ext cx="542079" cy="473026"/>
          </a:xfrm>
          <a:prstGeom prst="rect">
            <a:avLst/>
          </a:prstGeom>
        </p:spPr>
      </p:pic>
      <p:grpSp>
        <p:nvGrpSpPr>
          <p:cNvPr id="66" name="Graphic 31">
            <a:extLst>
              <a:ext uri="{FF2B5EF4-FFF2-40B4-BE49-F238E27FC236}">
                <a16:creationId xmlns:a16="http://schemas.microsoft.com/office/drawing/2014/main" id="{7682CE63-798C-A730-A83B-08DEE733142C}"/>
              </a:ext>
            </a:extLst>
          </p:cNvPr>
          <p:cNvGrpSpPr/>
          <p:nvPr/>
        </p:nvGrpSpPr>
        <p:grpSpPr>
          <a:xfrm>
            <a:off x="8071115" y="2011522"/>
            <a:ext cx="1275590" cy="4127888"/>
            <a:chOff x="8071115" y="2001334"/>
            <a:chExt cx="1275590" cy="4127888"/>
          </a:xfrm>
          <a:solidFill>
            <a:schemeClr val="accent3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28B3E19-AA0A-B385-D343-FB89F1FB3A49}"/>
                </a:ext>
              </a:extLst>
            </p:cNvPr>
            <p:cNvSpPr/>
            <p:nvPr/>
          </p:nvSpPr>
          <p:spPr>
            <a:xfrm>
              <a:off x="8073533" y="3022346"/>
              <a:ext cx="1273172" cy="1157791"/>
            </a:xfrm>
            <a:custGeom>
              <a:avLst/>
              <a:gdLst>
                <a:gd name="csX0" fmla="*/ 1158400 w 1273172"/>
                <a:gd name="csY0" fmla="*/ 995724 h 1157791"/>
                <a:gd name="csX1" fmla="*/ 973123 w 1273172"/>
                <a:gd name="csY1" fmla="*/ 995724 h 1157791"/>
                <a:gd name="csX2" fmla="*/ 785645 w 1273172"/>
                <a:gd name="csY2" fmla="*/ 808246 h 1157791"/>
                <a:gd name="csX3" fmla="*/ 785645 w 1273172"/>
                <a:gd name="csY3" fmla="*/ 47241 h 1157791"/>
                <a:gd name="csX4" fmla="*/ 738404 w 1273172"/>
                <a:gd name="csY4" fmla="*/ 0 h 1157791"/>
                <a:gd name="csX5" fmla="*/ 0 w 1273172"/>
                <a:gd name="csY5" fmla="*/ 0 h 1157791"/>
                <a:gd name="csX6" fmla="*/ 0 w 1273172"/>
                <a:gd name="csY6" fmla="*/ 94496 h 1157791"/>
                <a:gd name="csX7" fmla="*/ 691163 w 1273172"/>
                <a:gd name="csY7" fmla="*/ 94496 h 1157791"/>
                <a:gd name="csX8" fmla="*/ 691163 w 1273172"/>
                <a:gd name="csY8" fmla="*/ 808259 h 1157791"/>
                <a:gd name="csX9" fmla="*/ 973137 w 1273172"/>
                <a:gd name="csY9" fmla="*/ 1090233 h 1157791"/>
                <a:gd name="csX10" fmla="*/ 1158413 w 1273172"/>
                <a:gd name="csY10" fmla="*/ 1090233 h 1157791"/>
                <a:gd name="csX11" fmla="*/ 1158413 w 1273172"/>
                <a:gd name="csY11" fmla="*/ 1157792 h 1157791"/>
                <a:gd name="csX12" fmla="*/ 1273173 w 1273172"/>
                <a:gd name="csY12" fmla="*/ 1042992 h 1157791"/>
                <a:gd name="csX13" fmla="*/ 1158413 w 1273172"/>
                <a:gd name="csY13" fmla="*/ 928179 h 1157791"/>
                <a:gd name="csX14" fmla="*/ 1158413 w 1273172"/>
                <a:gd name="csY14" fmla="*/ 995738 h 11577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73172" h="1157791">
                  <a:moveTo>
                    <a:pt x="1158400" y="995724"/>
                  </a:moveTo>
                  <a:lnTo>
                    <a:pt x="973123" y="995724"/>
                  </a:lnTo>
                  <a:cubicBezTo>
                    <a:pt x="869752" y="995724"/>
                    <a:pt x="785645" y="911617"/>
                    <a:pt x="785645" y="808246"/>
                  </a:cubicBezTo>
                  <a:lnTo>
                    <a:pt x="785645" y="47241"/>
                  </a:lnTo>
                  <a:cubicBezTo>
                    <a:pt x="785645" y="21155"/>
                    <a:pt x="764490" y="0"/>
                    <a:pt x="738404" y="0"/>
                  </a:cubicBezTo>
                  <a:lnTo>
                    <a:pt x="0" y="0"/>
                  </a:lnTo>
                  <a:lnTo>
                    <a:pt x="0" y="94496"/>
                  </a:lnTo>
                  <a:lnTo>
                    <a:pt x="691163" y="94496"/>
                  </a:lnTo>
                  <a:lnTo>
                    <a:pt x="691163" y="808259"/>
                  </a:lnTo>
                  <a:cubicBezTo>
                    <a:pt x="691163" y="963748"/>
                    <a:pt x="817662" y="1090233"/>
                    <a:pt x="973137" y="1090233"/>
                  </a:cubicBezTo>
                  <a:lnTo>
                    <a:pt x="1158413" y="1090233"/>
                  </a:lnTo>
                  <a:lnTo>
                    <a:pt x="1158413" y="1157792"/>
                  </a:lnTo>
                  <a:lnTo>
                    <a:pt x="1273173" y="1042992"/>
                  </a:lnTo>
                  <a:lnTo>
                    <a:pt x="1158413" y="928179"/>
                  </a:lnTo>
                  <a:lnTo>
                    <a:pt x="1158413" y="995738"/>
                  </a:lnTo>
                  <a:close/>
                </a:path>
              </a:pathLst>
            </a:custGeom>
            <a:grpFill/>
            <a:ln w="135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AE5EC15-4BF1-0D01-5F50-5FE8150DB4A8}"/>
                </a:ext>
              </a:extLst>
            </p:cNvPr>
            <p:cNvSpPr/>
            <p:nvPr/>
          </p:nvSpPr>
          <p:spPr>
            <a:xfrm>
              <a:off x="8073519" y="2001334"/>
              <a:ext cx="1273172" cy="784510"/>
            </a:xfrm>
            <a:custGeom>
              <a:avLst/>
              <a:gdLst>
                <a:gd name="csX0" fmla="*/ 785659 w 1273172"/>
                <a:gd name="csY0" fmla="*/ 737256 h 784510"/>
                <a:gd name="csX1" fmla="*/ 785659 w 1273172"/>
                <a:gd name="csY1" fmla="*/ 349546 h 784510"/>
                <a:gd name="csX2" fmla="*/ 973137 w 1273172"/>
                <a:gd name="csY2" fmla="*/ 162054 h 784510"/>
                <a:gd name="csX3" fmla="*/ 1158414 w 1273172"/>
                <a:gd name="csY3" fmla="*/ 162054 h 784510"/>
                <a:gd name="csX4" fmla="*/ 1158414 w 1273172"/>
                <a:gd name="csY4" fmla="*/ 229613 h 784510"/>
                <a:gd name="csX5" fmla="*/ 1273173 w 1273172"/>
                <a:gd name="csY5" fmla="*/ 114813 h 784510"/>
                <a:gd name="csX6" fmla="*/ 1158414 w 1273172"/>
                <a:gd name="csY6" fmla="*/ 0 h 784510"/>
                <a:gd name="csX7" fmla="*/ 1158414 w 1273172"/>
                <a:gd name="csY7" fmla="*/ 67559 h 784510"/>
                <a:gd name="csX8" fmla="*/ 973137 w 1273172"/>
                <a:gd name="csY8" fmla="*/ 67559 h 784510"/>
                <a:gd name="csX9" fmla="*/ 691163 w 1273172"/>
                <a:gd name="csY9" fmla="*/ 349546 h 784510"/>
                <a:gd name="csX10" fmla="*/ 691163 w 1273172"/>
                <a:gd name="csY10" fmla="*/ 690015 h 784510"/>
                <a:gd name="csX11" fmla="*/ 0 w 1273172"/>
                <a:gd name="csY11" fmla="*/ 690015 h 784510"/>
                <a:gd name="csX12" fmla="*/ 0 w 1273172"/>
                <a:gd name="csY12" fmla="*/ 784510 h 784510"/>
                <a:gd name="csX13" fmla="*/ 738404 w 1273172"/>
                <a:gd name="csY13" fmla="*/ 784510 h 784510"/>
                <a:gd name="csX14" fmla="*/ 785645 w 1273172"/>
                <a:gd name="csY14" fmla="*/ 737269 h 7845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73172" h="784510">
                  <a:moveTo>
                    <a:pt x="785659" y="737256"/>
                  </a:moveTo>
                  <a:lnTo>
                    <a:pt x="785659" y="349546"/>
                  </a:lnTo>
                  <a:cubicBezTo>
                    <a:pt x="785659" y="246162"/>
                    <a:pt x="869766" y="162054"/>
                    <a:pt x="973137" y="162054"/>
                  </a:cubicBezTo>
                  <a:lnTo>
                    <a:pt x="1158414" y="162054"/>
                  </a:lnTo>
                  <a:lnTo>
                    <a:pt x="1158414" y="229613"/>
                  </a:lnTo>
                  <a:lnTo>
                    <a:pt x="1273173" y="114813"/>
                  </a:lnTo>
                  <a:lnTo>
                    <a:pt x="1158414" y="0"/>
                  </a:lnTo>
                  <a:lnTo>
                    <a:pt x="1158414" y="67559"/>
                  </a:lnTo>
                  <a:lnTo>
                    <a:pt x="973137" y="67559"/>
                  </a:lnTo>
                  <a:cubicBezTo>
                    <a:pt x="817648" y="67559"/>
                    <a:pt x="691163" y="194057"/>
                    <a:pt x="691163" y="349546"/>
                  </a:cubicBezTo>
                  <a:lnTo>
                    <a:pt x="691163" y="690015"/>
                  </a:lnTo>
                  <a:lnTo>
                    <a:pt x="0" y="690015"/>
                  </a:lnTo>
                  <a:lnTo>
                    <a:pt x="0" y="784510"/>
                  </a:lnTo>
                  <a:lnTo>
                    <a:pt x="738404" y="784510"/>
                  </a:lnTo>
                  <a:cubicBezTo>
                    <a:pt x="764490" y="784510"/>
                    <a:pt x="785645" y="763355"/>
                    <a:pt x="785645" y="737269"/>
                  </a:cubicBezTo>
                  <a:close/>
                </a:path>
              </a:pathLst>
            </a:custGeom>
            <a:grpFill/>
            <a:ln w="135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33CF2CB-D029-0375-AC52-C1C928556EB7}"/>
                </a:ext>
              </a:extLst>
            </p:cNvPr>
            <p:cNvSpPr/>
            <p:nvPr/>
          </p:nvSpPr>
          <p:spPr>
            <a:xfrm>
              <a:off x="8073519" y="3353304"/>
              <a:ext cx="1273172" cy="2775917"/>
            </a:xfrm>
            <a:custGeom>
              <a:avLst/>
              <a:gdLst>
                <a:gd name="csX0" fmla="*/ 1158414 w 1273172"/>
                <a:gd name="csY0" fmla="*/ 2613877 h 2775917"/>
                <a:gd name="csX1" fmla="*/ 636586 w 1273172"/>
                <a:gd name="csY1" fmla="*/ 2613877 h 2775917"/>
                <a:gd name="csX2" fmla="*/ 503266 w 1273172"/>
                <a:gd name="csY2" fmla="*/ 2557409 h 2775917"/>
                <a:gd name="csX3" fmla="*/ 455106 w 1273172"/>
                <a:gd name="csY3" fmla="*/ 2428587 h 2775917"/>
                <a:gd name="csX4" fmla="*/ 455160 w 1273172"/>
                <a:gd name="csY4" fmla="*/ 2426385 h 2775917"/>
                <a:gd name="csX5" fmla="*/ 455160 w 1273172"/>
                <a:gd name="csY5" fmla="*/ 47241 h 2775917"/>
                <a:gd name="csX6" fmla="*/ 407919 w 1273172"/>
                <a:gd name="csY6" fmla="*/ 0 h 2775917"/>
                <a:gd name="csX7" fmla="*/ 0 w 1273172"/>
                <a:gd name="csY7" fmla="*/ 0 h 2775917"/>
                <a:gd name="csX8" fmla="*/ 0 w 1273172"/>
                <a:gd name="csY8" fmla="*/ 94496 h 2775917"/>
                <a:gd name="csX9" fmla="*/ 360664 w 1273172"/>
                <a:gd name="csY9" fmla="*/ 94496 h 2775917"/>
                <a:gd name="csX10" fmla="*/ 360664 w 1273172"/>
                <a:gd name="csY10" fmla="*/ 2425331 h 2775917"/>
                <a:gd name="csX11" fmla="*/ 434910 w 1273172"/>
                <a:gd name="csY11" fmla="*/ 2622644 h 2775917"/>
                <a:gd name="csX12" fmla="*/ 636586 w 1273172"/>
                <a:gd name="csY12" fmla="*/ 2708359 h 2775917"/>
                <a:gd name="csX13" fmla="*/ 1158414 w 1273172"/>
                <a:gd name="csY13" fmla="*/ 2708359 h 2775917"/>
                <a:gd name="csX14" fmla="*/ 1158414 w 1273172"/>
                <a:gd name="csY14" fmla="*/ 2775918 h 2775917"/>
                <a:gd name="csX15" fmla="*/ 1273173 w 1273172"/>
                <a:gd name="csY15" fmla="*/ 2661118 h 2775917"/>
                <a:gd name="csX16" fmla="*/ 1158414 w 1273172"/>
                <a:gd name="csY16" fmla="*/ 2546305 h 2775917"/>
                <a:gd name="csX17" fmla="*/ 1158414 w 1273172"/>
                <a:gd name="csY17" fmla="*/ 2613863 h 27759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1273172" h="2775917">
                  <a:moveTo>
                    <a:pt x="1158414" y="2613877"/>
                  </a:moveTo>
                  <a:lnTo>
                    <a:pt x="636586" y="2613877"/>
                  </a:lnTo>
                  <a:cubicBezTo>
                    <a:pt x="586103" y="2613877"/>
                    <a:pt x="537511" y="2593302"/>
                    <a:pt x="503266" y="2557409"/>
                  </a:cubicBezTo>
                  <a:cubicBezTo>
                    <a:pt x="469952" y="2522502"/>
                    <a:pt x="452850" y="2476760"/>
                    <a:pt x="455106" y="2428587"/>
                  </a:cubicBezTo>
                  <a:cubicBezTo>
                    <a:pt x="455146" y="2427857"/>
                    <a:pt x="455160" y="2427114"/>
                    <a:pt x="455160" y="2426385"/>
                  </a:cubicBezTo>
                  <a:lnTo>
                    <a:pt x="455160" y="47241"/>
                  </a:lnTo>
                  <a:cubicBezTo>
                    <a:pt x="455160" y="21155"/>
                    <a:pt x="434005" y="0"/>
                    <a:pt x="407919" y="0"/>
                  </a:cubicBezTo>
                  <a:lnTo>
                    <a:pt x="0" y="0"/>
                  </a:lnTo>
                  <a:lnTo>
                    <a:pt x="0" y="94496"/>
                  </a:lnTo>
                  <a:lnTo>
                    <a:pt x="360664" y="94496"/>
                  </a:lnTo>
                  <a:lnTo>
                    <a:pt x="360664" y="2425331"/>
                  </a:lnTo>
                  <a:cubicBezTo>
                    <a:pt x="357517" y="2499118"/>
                    <a:pt x="383859" y="2569148"/>
                    <a:pt x="434910" y="2622644"/>
                  </a:cubicBezTo>
                  <a:cubicBezTo>
                    <a:pt x="486893" y="2677126"/>
                    <a:pt x="560409" y="2708359"/>
                    <a:pt x="636586" y="2708359"/>
                  </a:cubicBezTo>
                  <a:lnTo>
                    <a:pt x="1158414" y="2708359"/>
                  </a:lnTo>
                  <a:lnTo>
                    <a:pt x="1158414" y="2775918"/>
                  </a:lnTo>
                  <a:lnTo>
                    <a:pt x="1273173" y="2661118"/>
                  </a:lnTo>
                  <a:lnTo>
                    <a:pt x="1158414" y="2546305"/>
                  </a:lnTo>
                  <a:lnTo>
                    <a:pt x="1158414" y="2613863"/>
                  </a:lnTo>
                  <a:close/>
                </a:path>
              </a:pathLst>
            </a:custGeom>
            <a:grpFill/>
            <a:ln w="135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6170B05-8978-BBB6-4BE1-954F0B710B74}"/>
                </a:ext>
              </a:extLst>
            </p:cNvPr>
            <p:cNvSpPr/>
            <p:nvPr/>
          </p:nvSpPr>
          <p:spPr>
            <a:xfrm>
              <a:off x="8073533" y="3187602"/>
              <a:ext cx="1273172" cy="1971832"/>
            </a:xfrm>
            <a:custGeom>
              <a:avLst/>
              <a:gdLst>
                <a:gd name="csX0" fmla="*/ 1158400 w 1273172"/>
                <a:gd name="csY0" fmla="*/ 1809778 h 1971832"/>
                <a:gd name="csX1" fmla="*/ 807543 w 1273172"/>
                <a:gd name="csY1" fmla="*/ 1809778 h 1971832"/>
                <a:gd name="csX2" fmla="*/ 620065 w 1273172"/>
                <a:gd name="csY2" fmla="*/ 1622273 h 1971832"/>
                <a:gd name="csX3" fmla="*/ 619889 w 1273172"/>
                <a:gd name="csY3" fmla="*/ 47241 h 1971832"/>
                <a:gd name="csX4" fmla="*/ 572648 w 1273172"/>
                <a:gd name="csY4" fmla="*/ 0 h 1971832"/>
                <a:gd name="csX5" fmla="*/ 0 w 1273172"/>
                <a:gd name="csY5" fmla="*/ 0 h 1971832"/>
                <a:gd name="csX6" fmla="*/ 0 w 1273172"/>
                <a:gd name="csY6" fmla="*/ 94496 h 1971832"/>
                <a:gd name="csX7" fmla="*/ 525407 w 1273172"/>
                <a:gd name="csY7" fmla="*/ 94496 h 1971832"/>
                <a:gd name="csX8" fmla="*/ 525583 w 1273172"/>
                <a:gd name="csY8" fmla="*/ 1622287 h 1971832"/>
                <a:gd name="csX9" fmla="*/ 807557 w 1273172"/>
                <a:gd name="csY9" fmla="*/ 1904274 h 1971832"/>
                <a:gd name="csX10" fmla="*/ 1158413 w 1273172"/>
                <a:gd name="csY10" fmla="*/ 1904274 h 1971832"/>
                <a:gd name="csX11" fmla="*/ 1158413 w 1273172"/>
                <a:gd name="csY11" fmla="*/ 1971833 h 1971832"/>
                <a:gd name="csX12" fmla="*/ 1273173 w 1273172"/>
                <a:gd name="csY12" fmla="*/ 1857033 h 1971832"/>
                <a:gd name="csX13" fmla="*/ 1158413 w 1273172"/>
                <a:gd name="csY13" fmla="*/ 1742220 h 1971832"/>
                <a:gd name="csX14" fmla="*/ 1158413 w 1273172"/>
                <a:gd name="csY14" fmla="*/ 1809778 h 19718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73172" h="1971832">
                  <a:moveTo>
                    <a:pt x="1158400" y="1809778"/>
                  </a:moveTo>
                  <a:lnTo>
                    <a:pt x="807543" y="1809778"/>
                  </a:lnTo>
                  <a:cubicBezTo>
                    <a:pt x="704172" y="1809778"/>
                    <a:pt x="620065" y="1725671"/>
                    <a:pt x="620065" y="1622273"/>
                  </a:cubicBezTo>
                  <a:lnTo>
                    <a:pt x="619889" y="47241"/>
                  </a:lnTo>
                  <a:cubicBezTo>
                    <a:pt x="619889" y="21155"/>
                    <a:pt x="598734" y="0"/>
                    <a:pt x="572648" y="0"/>
                  </a:cubicBezTo>
                  <a:lnTo>
                    <a:pt x="0" y="0"/>
                  </a:lnTo>
                  <a:lnTo>
                    <a:pt x="0" y="94496"/>
                  </a:lnTo>
                  <a:lnTo>
                    <a:pt x="525407" y="94496"/>
                  </a:lnTo>
                  <a:lnTo>
                    <a:pt x="525583" y="1622287"/>
                  </a:lnTo>
                  <a:cubicBezTo>
                    <a:pt x="525583" y="1777776"/>
                    <a:pt x="652081" y="1904274"/>
                    <a:pt x="807557" y="1904274"/>
                  </a:cubicBezTo>
                  <a:lnTo>
                    <a:pt x="1158413" y="1904274"/>
                  </a:lnTo>
                  <a:lnTo>
                    <a:pt x="1158413" y="1971833"/>
                  </a:lnTo>
                  <a:lnTo>
                    <a:pt x="1273173" y="1857033"/>
                  </a:lnTo>
                  <a:lnTo>
                    <a:pt x="1158413" y="1742220"/>
                  </a:lnTo>
                  <a:lnTo>
                    <a:pt x="1158413" y="1809778"/>
                  </a:lnTo>
                  <a:close/>
                </a:path>
              </a:pathLst>
            </a:custGeom>
            <a:grpFill/>
            <a:ln w="135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0CFA7C6-B084-7F5F-FECD-2B5E520C53AA}"/>
                </a:ext>
              </a:extLst>
            </p:cNvPr>
            <p:cNvSpPr/>
            <p:nvPr/>
          </p:nvSpPr>
          <p:spPr>
            <a:xfrm>
              <a:off x="8071115" y="2789275"/>
              <a:ext cx="1275577" cy="229613"/>
            </a:xfrm>
            <a:custGeom>
              <a:avLst/>
              <a:gdLst>
                <a:gd name="csX0" fmla="*/ 1160818 w 1275577"/>
                <a:gd name="csY0" fmla="*/ 67559 h 229613"/>
                <a:gd name="csX1" fmla="*/ 0 w 1275577"/>
                <a:gd name="csY1" fmla="*/ 67559 h 229613"/>
                <a:gd name="csX2" fmla="*/ 0 w 1275577"/>
                <a:gd name="csY2" fmla="*/ 162054 h 229613"/>
                <a:gd name="csX3" fmla="*/ 1160818 w 1275577"/>
                <a:gd name="csY3" fmla="*/ 162054 h 229613"/>
                <a:gd name="csX4" fmla="*/ 1160818 w 1275577"/>
                <a:gd name="csY4" fmla="*/ 229613 h 229613"/>
                <a:gd name="csX5" fmla="*/ 1275577 w 1275577"/>
                <a:gd name="csY5" fmla="*/ 114813 h 229613"/>
                <a:gd name="csX6" fmla="*/ 1160818 w 1275577"/>
                <a:gd name="csY6" fmla="*/ 0 h 229613"/>
                <a:gd name="csX7" fmla="*/ 1160818 w 1275577"/>
                <a:gd name="csY7" fmla="*/ 67559 h 2296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275577" h="229613">
                  <a:moveTo>
                    <a:pt x="1160818" y="67559"/>
                  </a:moveTo>
                  <a:lnTo>
                    <a:pt x="0" y="67559"/>
                  </a:lnTo>
                  <a:lnTo>
                    <a:pt x="0" y="162054"/>
                  </a:lnTo>
                  <a:lnTo>
                    <a:pt x="1160818" y="162054"/>
                  </a:lnTo>
                  <a:lnTo>
                    <a:pt x="1160818" y="229613"/>
                  </a:lnTo>
                  <a:lnTo>
                    <a:pt x="1275577" y="114813"/>
                  </a:lnTo>
                  <a:lnTo>
                    <a:pt x="1160818" y="0"/>
                  </a:lnTo>
                  <a:lnTo>
                    <a:pt x="1160818" y="67559"/>
                  </a:lnTo>
                  <a:close/>
                </a:path>
              </a:pathLst>
            </a:custGeom>
            <a:grpFill/>
            <a:ln w="135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C37B05E7-3AD1-2469-F7F3-B32E141093C9}"/>
              </a:ext>
            </a:extLst>
          </p:cNvPr>
          <p:cNvSpPr/>
          <p:nvPr/>
        </p:nvSpPr>
        <p:spPr>
          <a:xfrm>
            <a:off x="2821315" y="2789275"/>
            <a:ext cx="1277792" cy="2951940"/>
          </a:xfrm>
          <a:custGeom>
            <a:avLst/>
            <a:gdLst>
              <a:gd name="csX0" fmla="*/ 1195063 w 1277792"/>
              <a:gd name="csY0" fmla="*/ 197556 h 2951940"/>
              <a:gd name="csX1" fmla="*/ 1277779 w 1277792"/>
              <a:gd name="csY1" fmla="*/ 114800 h 2951940"/>
              <a:gd name="csX2" fmla="*/ 1163020 w 1277792"/>
              <a:gd name="csY2" fmla="*/ 0 h 2951940"/>
              <a:gd name="csX3" fmla="*/ 1163020 w 1277792"/>
              <a:gd name="csY3" fmla="*/ 67559 h 2951940"/>
              <a:gd name="csX4" fmla="*/ 0 w 1277792"/>
              <a:gd name="csY4" fmla="*/ 67559 h 2951940"/>
              <a:gd name="csX5" fmla="*/ 0 w 1277792"/>
              <a:gd name="csY5" fmla="*/ 162054 h 2951940"/>
              <a:gd name="csX6" fmla="*/ 1163020 w 1277792"/>
              <a:gd name="csY6" fmla="*/ 162054 h 2951940"/>
              <a:gd name="csX7" fmla="*/ 1163020 w 1277792"/>
              <a:gd name="csY7" fmla="*/ 233058 h 2951940"/>
              <a:gd name="csX8" fmla="*/ 561098 w 1277792"/>
              <a:gd name="csY8" fmla="*/ 233058 h 2951940"/>
              <a:gd name="csX9" fmla="*/ 513857 w 1277792"/>
              <a:gd name="csY9" fmla="*/ 280299 h 2951940"/>
              <a:gd name="csX10" fmla="*/ 513857 w 1277792"/>
              <a:gd name="csY10" fmla="*/ 1054745 h 2951940"/>
              <a:gd name="csX11" fmla="*/ 326365 w 1277792"/>
              <a:gd name="csY11" fmla="*/ 1242223 h 2951940"/>
              <a:gd name="csX12" fmla="*/ 0 w 1277792"/>
              <a:gd name="csY12" fmla="*/ 1242223 h 2951940"/>
              <a:gd name="csX13" fmla="*/ 0 w 1277792"/>
              <a:gd name="csY13" fmla="*/ 1336719 h 2951940"/>
              <a:gd name="csX14" fmla="*/ 326365 w 1277792"/>
              <a:gd name="csY14" fmla="*/ 1336719 h 2951940"/>
              <a:gd name="csX15" fmla="*/ 608352 w 1277792"/>
              <a:gd name="csY15" fmla="*/ 1054745 h 2951940"/>
              <a:gd name="csX16" fmla="*/ 608352 w 1277792"/>
              <a:gd name="csY16" fmla="*/ 327540 h 2951940"/>
              <a:gd name="csX17" fmla="*/ 1163020 w 1277792"/>
              <a:gd name="csY17" fmla="*/ 327540 h 2951940"/>
              <a:gd name="csX18" fmla="*/ 1163020 w 1277792"/>
              <a:gd name="csY18" fmla="*/ 398314 h 2951940"/>
              <a:gd name="csX19" fmla="*/ 726854 w 1277792"/>
              <a:gd name="csY19" fmla="*/ 398314 h 2951940"/>
              <a:gd name="csX20" fmla="*/ 679613 w 1277792"/>
              <a:gd name="csY20" fmla="*/ 445555 h 2951940"/>
              <a:gd name="csX21" fmla="*/ 679437 w 1277792"/>
              <a:gd name="csY21" fmla="*/ 2669966 h 2951940"/>
              <a:gd name="csX22" fmla="*/ 491945 w 1277792"/>
              <a:gd name="csY22" fmla="*/ 2857445 h 2951940"/>
              <a:gd name="csX23" fmla="*/ 0 w 1277792"/>
              <a:gd name="csY23" fmla="*/ 2857445 h 2951940"/>
              <a:gd name="csX24" fmla="*/ 0 w 1277792"/>
              <a:gd name="csY24" fmla="*/ 2951940 h 2951940"/>
              <a:gd name="csX25" fmla="*/ 491945 w 1277792"/>
              <a:gd name="csY25" fmla="*/ 2951940 h 2951940"/>
              <a:gd name="csX26" fmla="*/ 773933 w 1277792"/>
              <a:gd name="csY26" fmla="*/ 2669966 h 2951940"/>
              <a:gd name="csX27" fmla="*/ 774108 w 1277792"/>
              <a:gd name="csY27" fmla="*/ 492796 h 2951940"/>
              <a:gd name="csX28" fmla="*/ 1163033 w 1277792"/>
              <a:gd name="csY28" fmla="*/ 492796 h 2951940"/>
              <a:gd name="csX29" fmla="*/ 1163033 w 1277792"/>
              <a:gd name="csY29" fmla="*/ 560355 h 2951940"/>
              <a:gd name="csX30" fmla="*/ 1277793 w 1277792"/>
              <a:gd name="csY30" fmla="*/ 445541 h 2951940"/>
              <a:gd name="csX31" fmla="*/ 1195185 w 1277792"/>
              <a:gd name="csY31" fmla="*/ 362907 h 2951940"/>
              <a:gd name="csX32" fmla="*/ 1277793 w 1277792"/>
              <a:gd name="csY32" fmla="*/ 280258 h 2951940"/>
              <a:gd name="csX33" fmla="*/ 1195077 w 1277792"/>
              <a:gd name="csY33" fmla="*/ 197516 h 29519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277792" h="2951940">
                <a:moveTo>
                  <a:pt x="1195063" y="197556"/>
                </a:moveTo>
                <a:lnTo>
                  <a:pt x="1277779" y="114800"/>
                </a:lnTo>
                <a:lnTo>
                  <a:pt x="1163020" y="0"/>
                </a:lnTo>
                <a:lnTo>
                  <a:pt x="1163020" y="67559"/>
                </a:lnTo>
                <a:lnTo>
                  <a:pt x="0" y="67559"/>
                </a:lnTo>
                <a:lnTo>
                  <a:pt x="0" y="162054"/>
                </a:lnTo>
                <a:lnTo>
                  <a:pt x="1163020" y="162054"/>
                </a:lnTo>
                <a:lnTo>
                  <a:pt x="1163020" y="233058"/>
                </a:lnTo>
                <a:lnTo>
                  <a:pt x="561098" y="233058"/>
                </a:lnTo>
                <a:cubicBezTo>
                  <a:pt x="535012" y="233058"/>
                  <a:pt x="513857" y="254213"/>
                  <a:pt x="513857" y="280299"/>
                </a:cubicBezTo>
                <a:lnTo>
                  <a:pt x="513857" y="1054745"/>
                </a:lnTo>
                <a:cubicBezTo>
                  <a:pt x="513857" y="1158116"/>
                  <a:pt x="429749" y="1242223"/>
                  <a:pt x="326365" y="1242223"/>
                </a:cubicBezTo>
                <a:lnTo>
                  <a:pt x="0" y="1242223"/>
                </a:lnTo>
                <a:lnTo>
                  <a:pt x="0" y="1336719"/>
                </a:lnTo>
                <a:lnTo>
                  <a:pt x="326365" y="1336719"/>
                </a:lnTo>
                <a:cubicBezTo>
                  <a:pt x="481854" y="1336719"/>
                  <a:pt x="608352" y="1210220"/>
                  <a:pt x="608352" y="1054745"/>
                </a:cubicBezTo>
                <a:lnTo>
                  <a:pt x="608352" y="327540"/>
                </a:lnTo>
                <a:lnTo>
                  <a:pt x="1163020" y="327540"/>
                </a:lnTo>
                <a:lnTo>
                  <a:pt x="1163020" y="398314"/>
                </a:lnTo>
                <a:lnTo>
                  <a:pt x="726854" y="398314"/>
                </a:lnTo>
                <a:cubicBezTo>
                  <a:pt x="700768" y="398314"/>
                  <a:pt x="679613" y="419456"/>
                  <a:pt x="679613" y="445555"/>
                </a:cubicBezTo>
                <a:lnTo>
                  <a:pt x="679437" y="2669966"/>
                </a:lnTo>
                <a:cubicBezTo>
                  <a:pt x="679437" y="2773337"/>
                  <a:pt x="595330" y="2857445"/>
                  <a:pt x="491945" y="2857445"/>
                </a:cubicBezTo>
                <a:lnTo>
                  <a:pt x="0" y="2857445"/>
                </a:lnTo>
                <a:lnTo>
                  <a:pt x="0" y="2951940"/>
                </a:lnTo>
                <a:lnTo>
                  <a:pt x="491945" y="2951940"/>
                </a:lnTo>
                <a:cubicBezTo>
                  <a:pt x="647434" y="2951940"/>
                  <a:pt x="773933" y="2825442"/>
                  <a:pt x="773933" y="2669966"/>
                </a:cubicBezTo>
                <a:lnTo>
                  <a:pt x="774108" y="492796"/>
                </a:lnTo>
                <a:lnTo>
                  <a:pt x="1163033" y="492796"/>
                </a:lnTo>
                <a:lnTo>
                  <a:pt x="1163033" y="560355"/>
                </a:lnTo>
                <a:lnTo>
                  <a:pt x="1277793" y="445541"/>
                </a:lnTo>
                <a:lnTo>
                  <a:pt x="1195185" y="362907"/>
                </a:lnTo>
                <a:lnTo>
                  <a:pt x="1277793" y="280258"/>
                </a:lnTo>
                <a:lnTo>
                  <a:pt x="1195077" y="197516"/>
                </a:lnTo>
                <a:close/>
              </a:path>
            </a:pathLst>
          </a:custGeom>
          <a:solidFill>
            <a:schemeClr val="accent3"/>
          </a:solidFill>
          <a:ln w="1351" cap="flat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79EF357-C6DE-EA22-15DA-D04E3FA585D7}"/>
              </a:ext>
            </a:extLst>
          </p:cNvPr>
          <p:cNvSpPr/>
          <p:nvPr/>
        </p:nvSpPr>
        <p:spPr>
          <a:xfrm>
            <a:off x="4562994" y="4485902"/>
            <a:ext cx="237191" cy="925585"/>
          </a:xfrm>
          <a:custGeom>
            <a:avLst/>
            <a:gdLst>
              <a:gd name="csX0" fmla="*/ 167404 w 237191"/>
              <a:gd name="csY0" fmla="*/ 118542 h 925585"/>
              <a:gd name="csX1" fmla="*/ 237192 w 237191"/>
              <a:gd name="csY1" fmla="*/ 118542 h 925585"/>
              <a:gd name="csX2" fmla="*/ 118609 w 237191"/>
              <a:gd name="csY2" fmla="*/ 0 h 925585"/>
              <a:gd name="csX3" fmla="*/ 0 w 237191"/>
              <a:gd name="csY3" fmla="*/ 118542 h 925585"/>
              <a:gd name="csX4" fmla="*/ 69788 w 237191"/>
              <a:gd name="csY4" fmla="*/ 118542 h 925585"/>
              <a:gd name="csX5" fmla="*/ 69788 w 237191"/>
              <a:gd name="csY5" fmla="*/ 807030 h 925585"/>
              <a:gd name="csX6" fmla="*/ 0 w 237191"/>
              <a:gd name="csY6" fmla="*/ 807030 h 925585"/>
              <a:gd name="csX7" fmla="*/ 118609 w 237191"/>
              <a:gd name="csY7" fmla="*/ 925585 h 925585"/>
              <a:gd name="csX8" fmla="*/ 237192 w 237191"/>
              <a:gd name="csY8" fmla="*/ 807030 h 925585"/>
              <a:gd name="csX9" fmla="*/ 167404 w 237191"/>
              <a:gd name="csY9" fmla="*/ 807030 h 925585"/>
              <a:gd name="csX10" fmla="*/ 167404 w 237191"/>
              <a:gd name="csY10" fmla="*/ 118542 h 925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7191" h="925585">
                <a:moveTo>
                  <a:pt x="167404" y="118542"/>
                </a:moveTo>
                <a:lnTo>
                  <a:pt x="237192" y="118542"/>
                </a:lnTo>
                <a:lnTo>
                  <a:pt x="118609" y="0"/>
                </a:lnTo>
                <a:lnTo>
                  <a:pt x="0" y="118542"/>
                </a:lnTo>
                <a:lnTo>
                  <a:pt x="69788" y="118542"/>
                </a:lnTo>
                <a:lnTo>
                  <a:pt x="69788" y="807030"/>
                </a:lnTo>
                <a:lnTo>
                  <a:pt x="0" y="807030"/>
                </a:lnTo>
                <a:lnTo>
                  <a:pt x="118609" y="925585"/>
                </a:lnTo>
                <a:lnTo>
                  <a:pt x="237192" y="807030"/>
                </a:lnTo>
                <a:lnTo>
                  <a:pt x="167404" y="807030"/>
                </a:lnTo>
                <a:lnTo>
                  <a:pt x="167404" y="118542"/>
                </a:lnTo>
                <a:close/>
              </a:path>
            </a:pathLst>
          </a:custGeom>
          <a:solidFill>
            <a:schemeClr val="accent3"/>
          </a:solidFill>
          <a:ln w="1351" cap="flat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11DB5F10-4206-3852-4734-9632BD386C15}"/>
              </a:ext>
            </a:extLst>
          </p:cNvPr>
          <p:cNvSpPr/>
          <p:nvPr/>
        </p:nvSpPr>
        <p:spPr>
          <a:xfrm>
            <a:off x="5977525" y="4485902"/>
            <a:ext cx="237204" cy="925585"/>
          </a:xfrm>
          <a:custGeom>
            <a:avLst/>
            <a:gdLst>
              <a:gd name="csX0" fmla="*/ 167417 w 237204"/>
              <a:gd name="csY0" fmla="*/ 118542 h 925585"/>
              <a:gd name="csX1" fmla="*/ 237205 w 237204"/>
              <a:gd name="csY1" fmla="*/ 118542 h 925585"/>
              <a:gd name="csX2" fmla="*/ 118609 w 237204"/>
              <a:gd name="csY2" fmla="*/ 0 h 925585"/>
              <a:gd name="csX3" fmla="*/ 0 w 237204"/>
              <a:gd name="csY3" fmla="*/ 118542 h 925585"/>
              <a:gd name="csX4" fmla="*/ 69788 w 237204"/>
              <a:gd name="csY4" fmla="*/ 118542 h 925585"/>
              <a:gd name="csX5" fmla="*/ 69788 w 237204"/>
              <a:gd name="csY5" fmla="*/ 807030 h 925585"/>
              <a:gd name="csX6" fmla="*/ 0 w 237204"/>
              <a:gd name="csY6" fmla="*/ 807030 h 925585"/>
              <a:gd name="csX7" fmla="*/ 118609 w 237204"/>
              <a:gd name="csY7" fmla="*/ 925585 h 925585"/>
              <a:gd name="csX8" fmla="*/ 237205 w 237204"/>
              <a:gd name="csY8" fmla="*/ 807030 h 925585"/>
              <a:gd name="csX9" fmla="*/ 167417 w 237204"/>
              <a:gd name="csY9" fmla="*/ 807030 h 925585"/>
              <a:gd name="csX10" fmla="*/ 167417 w 237204"/>
              <a:gd name="csY10" fmla="*/ 118542 h 925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7204" h="925585">
                <a:moveTo>
                  <a:pt x="167417" y="118542"/>
                </a:moveTo>
                <a:lnTo>
                  <a:pt x="237205" y="118542"/>
                </a:lnTo>
                <a:lnTo>
                  <a:pt x="118609" y="0"/>
                </a:lnTo>
                <a:lnTo>
                  <a:pt x="0" y="118542"/>
                </a:lnTo>
                <a:lnTo>
                  <a:pt x="69788" y="118542"/>
                </a:lnTo>
                <a:lnTo>
                  <a:pt x="69788" y="807030"/>
                </a:lnTo>
                <a:lnTo>
                  <a:pt x="0" y="807030"/>
                </a:lnTo>
                <a:lnTo>
                  <a:pt x="118609" y="925585"/>
                </a:lnTo>
                <a:lnTo>
                  <a:pt x="237205" y="807030"/>
                </a:lnTo>
                <a:lnTo>
                  <a:pt x="167417" y="807030"/>
                </a:lnTo>
                <a:lnTo>
                  <a:pt x="167417" y="118542"/>
                </a:lnTo>
                <a:close/>
              </a:path>
            </a:pathLst>
          </a:custGeom>
          <a:solidFill>
            <a:schemeClr val="accent3"/>
          </a:solidFill>
          <a:ln w="1351" cap="flat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9E8C01E-F0F6-4B6F-310C-44E1F20C3408}"/>
              </a:ext>
            </a:extLst>
          </p:cNvPr>
          <p:cNvSpPr/>
          <p:nvPr/>
        </p:nvSpPr>
        <p:spPr>
          <a:xfrm>
            <a:off x="7394461" y="4485888"/>
            <a:ext cx="237205" cy="925598"/>
          </a:xfrm>
          <a:custGeom>
            <a:avLst/>
            <a:gdLst>
              <a:gd name="csX0" fmla="*/ 167417 w 237205"/>
              <a:gd name="csY0" fmla="*/ 118555 h 925598"/>
              <a:gd name="csX1" fmla="*/ 237205 w 237205"/>
              <a:gd name="csY1" fmla="*/ 118555 h 925598"/>
              <a:gd name="csX2" fmla="*/ 118623 w 237205"/>
              <a:gd name="csY2" fmla="*/ 0 h 925598"/>
              <a:gd name="csX3" fmla="*/ 14 w 237205"/>
              <a:gd name="csY3" fmla="*/ 118555 h 925598"/>
              <a:gd name="csX4" fmla="*/ 69801 w 237205"/>
              <a:gd name="csY4" fmla="*/ 118555 h 925598"/>
              <a:gd name="csX5" fmla="*/ 69801 w 237205"/>
              <a:gd name="csY5" fmla="*/ 807043 h 925598"/>
              <a:gd name="csX6" fmla="*/ 0 w 237205"/>
              <a:gd name="csY6" fmla="*/ 807043 h 925598"/>
              <a:gd name="csX7" fmla="*/ 118623 w 237205"/>
              <a:gd name="csY7" fmla="*/ 925599 h 925598"/>
              <a:gd name="csX8" fmla="*/ 237205 w 237205"/>
              <a:gd name="csY8" fmla="*/ 807043 h 925598"/>
              <a:gd name="csX9" fmla="*/ 167417 w 237205"/>
              <a:gd name="csY9" fmla="*/ 807043 h 925598"/>
              <a:gd name="csX10" fmla="*/ 167417 w 237205"/>
              <a:gd name="csY10" fmla="*/ 118555 h 9255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7205" h="925598">
                <a:moveTo>
                  <a:pt x="167417" y="118555"/>
                </a:moveTo>
                <a:lnTo>
                  <a:pt x="237205" y="118555"/>
                </a:lnTo>
                <a:lnTo>
                  <a:pt x="118623" y="0"/>
                </a:lnTo>
                <a:lnTo>
                  <a:pt x="14" y="118555"/>
                </a:lnTo>
                <a:lnTo>
                  <a:pt x="69801" y="118555"/>
                </a:lnTo>
                <a:lnTo>
                  <a:pt x="69801" y="807043"/>
                </a:lnTo>
                <a:lnTo>
                  <a:pt x="0" y="807043"/>
                </a:lnTo>
                <a:lnTo>
                  <a:pt x="118623" y="925599"/>
                </a:lnTo>
                <a:lnTo>
                  <a:pt x="237205" y="807043"/>
                </a:lnTo>
                <a:lnTo>
                  <a:pt x="167417" y="807043"/>
                </a:lnTo>
                <a:lnTo>
                  <a:pt x="167417" y="118555"/>
                </a:lnTo>
                <a:close/>
              </a:path>
            </a:pathLst>
          </a:custGeom>
          <a:solidFill>
            <a:schemeClr val="accent3"/>
          </a:solidFill>
          <a:ln w="1351" cap="flat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93D863-EAA2-CEC5-6DF1-A0EE6927B7CE}"/>
              </a:ext>
            </a:extLst>
          </p:cNvPr>
          <p:cNvGrpSpPr/>
          <p:nvPr/>
        </p:nvGrpSpPr>
        <p:grpSpPr>
          <a:xfrm>
            <a:off x="4118180" y="1672524"/>
            <a:ext cx="3955777" cy="2803064"/>
            <a:chOff x="4118180" y="1672524"/>
            <a:chExt cx="3955777" cy="2803064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AEEE76E-268A-8029-4C75-EF3E3D1D0497}"/>
                </a:ext>
              </a:extLst>
            </p:cNvPr>
            <p:cNvSpPr/>
            <p:nvPr/>
          </p:nvSpPr>
          <p:spPr>
            <a:xfrm>
              <a:off x="4118180" y="1672524"/>
              <a:ext cx="3955777" cy="2803063"/>
            </a:xfrm>
            <a:custGeom>
              <a:avLst/>
              <a:gdLst>
                <a:gd name="csX0" fmla="*/ 0 w 3955777"/>
                <a:gd name="csY0" fmla="*/ 0 h 2803063"/>
                <a:gd name="csX1" fmla="*/ 3955777 w 3955777"/>
                <a:gd name="csY1" fmla="*/ 0 h 2803063"/>
                <a:gd name="csX2" fmla="*/ 3955777 w 3955777"/>
                <a:gd name="csY2" fmla="*/ 2528541 h 2803063"/>
                <a:gd name="csX3" fmla="*/ 3681254 w 3955777"/>
                <a:gd name="csY3" fmla="*/ 2803064 h 2803063"/>
                <a:gd name="csX4" fmla="*/ 0 w 3955777"/>
                <a:gd name="csY4" fmla="*/ 2803064 h 2803063"/>
                <a:gd name="csX5" fmla="*/ 0 w 3955777"/>
                <a:gd name="csY5" fmla="*/ 0 h 2803063"/>
                <a:gd name="csX6" fmla="*/ 0 w 3955777"/>
                <a:gd name="csY6" fmla="*/ 0 h 28030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55777" h="2803063">
                  <a:moveTo>
                    <a:pt x="0" y="0"/>
                  </a:moveTo>
                  <a:lnTo>
                    <a:pt x="3955777" y="0"/>
                  </a:lnTo>
                  <a:lnTo>
                    <a:pt x="3955777" y="2528541"/>
                  </a:lnTo>
                  <a:cubicBezTo>
                    <a:pt x="3955777" y="2680052"/>
                    <a:pt x="3832766" y="2803064"/>
                    <a:pt x="3681254" y="2803064"/>
                  </a:cubicBezTo>
                  <a:lnTo>
                    <a:pt x="0" y="280306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80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521BF8A-7ADA-9E45-8A0B-9F6A7A5FB437}"/>
                </a:ext>
              </a:extLst>
            </p:cNvPr>
            <p:cNvSpPr/>
            <p:nvPr/>
          </p:nvSpPr>
          <p:spPr>
            <a:xfrm>
              <a:off x="4118180" y="1672524"/>
              <a:ext cx="3955777" cy="2803064"/>
            </a:xfrm>
            <a:custGeom>
              <a:avLst/>
              <a:gdLst>
                <a:gd name="csX0" fmla="*/ 2097403 w 3955777"/>
                <a:gd name="csY0" fmla="*/ 1885576 h 2803064"/>
                <a:gd name="csX1" fmla="*/ 2486774 w 3955777"/>
                <a:gd name="csY1" fmla="*/ 1885576 h 2803064"/>
                <a:gd name="csX2" fmla="*/ 2706205 w 3955777"/>
                <a:gd name="csY2" fmla="*/ 2105007 h 2803064"/>
                <a:gd name="csX3" fmla="*/ 2706205 w 3955777"/>
                <a:gd name="csY3" fmla="*/ 2803064 h 2803064"/>
                <a:gd name="csX4" fmla="*/ 2097403 w 3955777"/>
                <a:gd name="csY4" fmla="*/ 2803064 h 2803064"/>
                <a:gd name="csX5" fmla="*/ 1667114 w 3955777"/>
                <a:gd name="csY5" fmla="*/ 1454814 h 2803064"/>
                <a:gd name="csX6" fmla="*/ 2097667 w 3955777"/>
                <a:gd name="csY6" fmla="*/ 1885303 h 2803064"/>
                <a:gd name="csX7" fmla="*/ 1179906 w 3955777"/>
                <a:gd name="csY7" fmla="*/ 2803064 h 2803064"/>
                <a:gd name="csX8" fmla="*/ 318911 w 3955777"/>
                <a:gd name="csY8" fmla="*/ 2803064 h 2803064"/>
                <a:gd name="csX9" fmla="*/ 1666866 w 3955777"/>
                <a:gd name="csY9" fmla="*/ 1455062 h 2803064"/>
                <a:gd name="csX10" fmla="*/ 1666905 w 3955777"/>
                <a:gd name="csY10" fmla="*/ 1455062 h 2803064"/>
                <a:gd name="csX11" fmla="*/ 1666905 w 3955777"/>
                <a:gd name="csY11" fmla="*/ 1455023 h 2803064"/>
                <a:gd name="csX12" fmla="*/ 0 w 3955777"/>
                <a:gd name="csY12" fmla="*/ 846253 h 2803064"/>
                <a:gd name="csX13" fmla="*/ 1447474 w 3955777"/>
                <a:gd name="csY13" fmla="*/ 846253 h 2803064"/>
                <a:gd name="csX14" fmla="*/ 1666905 w 3955777"/>
                <a:gd name="csY14" fmla="*/ 1065684 h 2803064"/>
                <a:gd name="csX15" fmla="*/ 1666905 w 3955777"/>
                <a:gd name="csY15" fmla="*/ 1455023 h 2803064"/>
                <a:gd name="csX16" fmla="*/ 1666866 w 3955777"/>
                <a:gd name="csY16" fmla="*/ 1455062 h 2803064"/>
                <a:gd name="csX17" fmla="*/ 0 w 3955777"/>
                <a:gd name="csY17" fmla="*/ 1455062 h 2803064"/>
                <a:gd name="csX18" fmla="*/ 3136735 w 3955777"/>
                <a:gd name="csY18" fmla="*/ 846004 h 2803064"/>
                <a:gd name="csX19" fmla="*/ 3955777 w 3955777"/>
                <a:gd name="csY19" fmla="*/ 846004 h 2803064"/>
                <a:gd name="csX20" fmla="*/ 3955777 w 3955777"/>
                <a:gd name="csY20" fmla="*/ 1454814 h 2803064"/>
                <a:gd name="csX21" fmla="*/ 3356117 w 3955777"/>
                <a:gd name="csY21" fmla="*/ 1454814 h 2803064"/>
                <a:gd name="csX22" fmla="*/ 3136686 w 3955777"/>
                <a:gd name="csY22" fmla="*/ 1235383 h 2803064"/>
                <a:gd name="csX23" fmla="*/ 3136686 w 3955777"/>
                <a:gd name="csY23" fmla="*/ 846053 h 2803064"/>
                <a:gd name="csX24" fmla="*/ 3121696 w 3955777"/>
                <a:gd name="csY24" fmla="*/ 0 h 2803064"/>
                <a:gd name="csX25" fmla="*/ 3955777 w 3955777"/>
                <a:gd name="csY25" fmla="*/ 0 h 2803064"/>
                <a:gd name="csX26" fmla="*/ 3955777 w 3955777"/>
                <a:gd name="csY26" fmla="*/ 26934 h 2803064"/>
                <a:gd name="csX27" fmla="*/ 3136735 w 3955777"/>
                <a:gd name="csY27" fmla="*/ 846004 h 2803064"/>
                <a:gd name="csX28" fmla="*/ 3136686 w 3955777"/>
                <a:gd name="csY28" fmla="*/ 846004 h 2803064"/>
                <a:gd name="csX29" fmla="*/ 3136686 w 3955777"/>
                <a:gd name="csY29" fmla="*/ 846053 h 2803064"/>
                <a:gd name="csX30" fmla="*/ 3136478 w 3955777"/>
                <a:gd name="csY30" fmla="*/ 846261 h 2803064"/>
                <a:gd name="csX31" fmla="*/ 2705924 w 3955777"/>
                <a:gd name="csY31" fmla="*/ 415772 h 2803064"/>
                <a:gd name="csX32" fmla="*/ 2097387 w 3955777"/>
                <a:gd name="csY32" fmla="*/ 0 h 2803064"/>
                <a:gd name="csX33" fmla="*/ 2706189 w 3955777"/>
                <a:gd name="csY33" fmla="*/ 0 h 2803064"/>
                <a:gd name="csX34" fmla="*/ 2706189 w 3955777"/>
                <a:gd name="csY34" fmla="*/ 415491 h 2803064"/>
                <a:gd name="csX35" fmla="*/ 2316818 w 3955777"/>
                <a:gd name="csY35" fmla="*/ 415491 h 2803064"/>
                <a:gd name="csX36" fmla="*/ 2097387 w 3955777"/>
                <a:gd name="csY36" fmla="*/ 196060 h 28030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3955777" h="2803064">
                  <a:moveTo>
                    <a:pt x="2097403" y="1885576"/>
                  </a:moveTo>
                  <a:lnTo>
                    <a:pt x="2486774" y="1885576"/>
                  </a:lnTo>
                  <a:cubicBezTo>
                    <a:pt x="2607999" y="1885576"/>
                    <a:pt x="2706205" y="1983781"/>
                    <a:pt x="2706205" y="2105007"/>
                  </a:cubicBezTo>
                  <a:lnTo>
                    <a:pt x="2706205" y="2803064"/>
                  </a:lnTo>
                  <a:lnTo>
                    <a:pt x="2097403" y="2803064"/>
                  </a:lnTo>
                  <a:close/>
                  <a:moveTo>
                    <a:pt x="1667114" y="1454814"/>
                  </a:moveTo>
                  <a:lnTo>
                    <a:pt x="2097667" y="1885303"/>
                  </a:lnTo>
                  <a:lnTo>
                    <a:pt x="1179906" y="2803064"/>
                  </a:lnTo>
                  <a:lnTo>
                    <a:pt x="318911" y="2803064"/>
                  </a:lnTo>
                  <a:lnTo>
                    <a:pt x="1666866" y="1455062"/>
                  </a:lnTo>
                  <a:lnTo>
                    <a:pt x="1666905" y="1455062"/>
                  </a:lnTo>
                  <a:lnTo>
                    <a:pt x="1666905" y="1455023"/>
                  </a:lnTo>
                  <a:close/>
                  <a:moveTo>
                    <a:pt x="0" y="846253"/>
                  </a:moveTo>
                  <a:lnTo>
                    <a:pt x="1447474" y="846253"/>
                  </a:lnTo>
                  <a:cubicBezTo>
                    <a:pt x="1568627" y="846253"/>
                    <a:pt x="1666905" y="944459"/>
                    <a:pt x="1666905" y="1065684"/>
                  </a:cubicBezTo>
                  <a:lnTo>
                    <a:pt x="1666905" y="1455023"/>
                  </a:lnTo>
                  <a:lnTo>
                    <a:pt x="1666866" y="1455062"/>
                  </a:lnTo>
                  <a:lnTo>
                    <a:pt x="0" y="1455062"/>
                  </a:lnTo>
                  <a:close/>
                  <a:moveTo>
                    <a:pt x="3136735" y="846004"/>
                  </a:moveTo>
                  <a:lnTo>
                    <a:pt x="3955777" y="846004"/>
                  </a:lnTo>
                  <a:lnTo>
                    <a:pt x="3955777" y="1454814"/>
                  </a:lnTo>
                  <a:lnTo>
                    <a:pt x="3356117" y="1454814"/>
                  </a:lnTo>
                  <a:cubicBezTo>
                    <a:pt x="3234964" y="1454814"/>
                    <a:pt x="3136686" y="1356608"/>
                    <a:pt x="3136686" y="1235383"/>
                  </a:cubicBezTo>
                  <a:lnTo>
                    <a:pt x="3136686" y="846053"/>
                  </a:lnTo>
                  <a:close/>
                  <a:moveTo>
                    <a:pt x="3121696" y="0"/>
                  </a:moveTo>
                  <a:lnTo>
                    <a:pt x="3955777" y="0"/>
                  </a:lnTo>
                  <a:lnTo>
                    <a:pt x="3955777" y="26934"/>
                  </a:lnTo>
                  <a:lnTo>
                    <a:pt x="3136735" y="846004"/>
                  </a:lnTo>
                  <a:lnTo>
                    <a:pt x="3136686" y="846004"/>
                  </a:lnTo>
                  <a:lnTo>
                    <a:pt x="3136686" y="846053"/>
                  </a:lnTo>
                  <a:lnTo>
                    <a:pt x="3136478" y="846261"/>
                  </a:lnTo>
                  <a:lnTo>
                    <a:pt x="2705924" y="415772"/>
                  </a:lnTo>
                  <a:close/>
                  <a:moveTo>
                    <a:pt x="2097387" y="0"/>
                  </a:moveTo>
                  <a:lnTo>
                    <a:pt x="2706189" y="0"/>
                  </a:lnTo>
                  <a:lnTo>
                    <a:pt x="2706189" y="415491"/>
                  </a:lnTo>
                  <a:lnTo>
                    <a:pt x="2316818" y="415491"/>
                  </a:lnTo>
                  <a:cubicBezTo>
                    <a:pt x="2195593" y="415491"/>
                    <a:pt x="2097387" y="317285"/>
                    <a:pt x="2097387" y="196060"/>
                  </a:cubicBezTo>
                  <a:close/>
                </a:path>
              </a:pathLst>
            </a:custGeom>
            <a:solidFill>
              <a:schemeClr val="accent2"/>
            </a:solidFill>
            <a:ln w="801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AE429B-B6D4-4E9E-DA26-95C636FBB078}"/>
                </a:ext>
              </a:extLst>
            </p:cNvPr>
            <p:cNvSpPr txBox="1"/>
            <p:nvPr/>
          </p:nvSpPr>
          <p:spPr>
            <a:xfrm>
              <a:off x="4339918" y="1889143"/>
              <a:ext cx="2455419" cy="12723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82000"/>
                </a:lnSpc>
              </a:pPr>
              <a:r>
                <a:rPr lang="en-GB" sz="2500" b="1" spc="-20" dirty="0">
                  <a:solidFill>
                    <a:schemeClr val="bg1"/>
                  </a:solidFill>
                </a:rPr>
                <a:t>The Manufacturers’ Information Hub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26EBD5FB-D989-2FF5-0871-029EC9785DB6}"/>
              </a:ext>
            </a:extLst>
          </p:cNvPr>
          <p:cNvSpPr txBox="1"/>
          <p:nvPr/>
        </p:nvSpPr>
        <p:spPr>
          <a:xfrm>
            <a:off x="907539" y="1401771"/>
            <a:ext cx="1881876" cy="176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1100" b="1" spc="-10" dirty="0">
                <a:solidFill>
                  <a:schemeClr val="accent2"/>
                </a:solidFill>
              </a:rPr>
              <a:t>Manufacturer’s information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A13BEA3-5206-78E7-07AB-EEBC4C01581E}"/>
              </a:ext>
            </a:extLst>
          </p:cNvPr>
          <p:cNvSpPr txBox="1"/>
          <p:nvPr/>
        </p:nvSpPr>
        <p:spPr>
          <a:xfrm>
            <a:off x="9373466" y="1401771"/>
            <a:ext cx="1881876" cy="176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1100" b="1" spc="-10" dirty="0">
                <a:solidFill>
                  <a:schemeClr val="accent2"/>
                </a:solidFill>
              </a:rPr>
              <a:t>Information users</a:t>
            </a:r>
          </a:p>
        </p:txBody>
      </p:sp>
    </p:spTree>
    <p:extLst>
      <p:ext uri="{BB962C8B-B14F-4D97-AF65-F5344CB8AC3E}">
        <p14:creationId xmlns:p14="http://schemas.microsoft.com/office/powerpoint/2010/main" val="1766034300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4FAEBCDF-7D86-CB26-198B-05CECBA2E24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0 w 4788002"/>
              <a:gd name="csY0" fmla="*/ 0 h 2898630"/>
              <a:gd name="csX1" fmla="*/ 4788002 w 4788002"/>
              <a:gd name="csY1" fmla="*/ 0 h 2898630"/>
              <a:gd name="csX2" fmla="*/ 4788002 w 4788002"/>
              <a:gd name="csY2" fmla="*/ 2453194 h 2898630"/>
              <a:gd name="csX3" fmla="*/ 4339399 w 4788002"/>
              <a:gd name="csY3" fmla="*/ 2898630 h 2898630"/>
              <a:gd name="csX4" fmla="*/ 0 w 4788002"/>
              <a:gd name="csY4" fmla="*/ 2898630 h 2898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88002" h="2898630">
                <a:moveTo>
                  <a:pt x="0" y="0"/>
                </a:moveTo>
                <a:lnTo>
                  <a:pt x="4788002" y="0"/>
                </a:lnTo>
                <a:lnTo>
                  <a:pt x="4788002" y="2453194"/>
                </a:lnTo>
                <a:cubicBezTo>
                  <a:pt x="4786356" y="2699463"/>
                  <a:pt x="4586174" y="2898630"/>
                  <a:pt x="4339399" y="2898630"/>
                </a:cubicBezTo>
                <a:lnTo>
                  <a:pt x="0" y="289863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B867C7-CCAD-DE21-3C7E-DBBBBF94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Manufacturers’ Information Hub is not a database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18731-65B8-8A56-B932-A13B1B1FA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01" y="2484000"/>
            <a:ext cx="3636000" cy="3837287"/>
          </a:xfrm>
        </p:spPr>
        <p:txBody>
          <a:bodyPr/>
          <a:lstStyle/>
          <a:p>
            <a:pPr lvl="5"/>
            <a:r>
              <a:rPr lang="en-GB" b="1" dirty="0"/>
              <a:t>The MIH facilitates information exchange between systems, it does not replace them</a:t>
            </a:r>
          </a:p>
          <a:p>
            <a:pPr lvl="5"/>
            <a:endParaRPr lang="en-GB" b="1" dirty="0"/>
          </a:p>
          <a:p>
            <a:pPr lvl="5"/>
            <a:r>
              <a:rPr lang="en-GB" b="1" dirty="0"/>
              <a:t>The MIH works alongside existing </a:t>
            </a:r>
            <a:br>
              <a:rPr lang="en-GB" b="1" dirty="0"/>
            </a:br>
            <a:r>
              <a:rPr lang="en-GB" b="1" dirty="0"/>
              <a:t>PIM and IT systems</a:t>
            </a:r>
          </a:p>
          <a:p>
            <a:pPr lvl="5"/>
            <a:endParaRPr lang="en-GB" b="1" dirty="0"/>
          </a:p>
          <a:p>
            <a:pPr lvl="5"/>
            <a:r>
              <a:rPr lang="en-GB" b="1" dirty="0"/>
              <a:t>Manufacturers remain in </a:t>
            </a:r>
            <a:br>
              <a:rPr lang="en-GB" b="1" dirty="0"/>
            </a:br>
            <a:r>
              <a:rPr lang="en-GB" b="1" dirty="0"/>
              <a:t>control of their own data</a:t>
            </a:r>
          </a:p>
          <a:p>
            <a:pPr lvl="5"/>
            <a:endParaRPr lang="en-GB" b="1" dirty="0"/>
          </a:p>
          <a:p>
            <a:pPr lvl="5"/>
            <a:r>
              <a:rPr lang="en-GB" b="1" dirty="0"/>
              <a:t>The MIH provides a shared trusted integration layer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740476-9A04-A807-B26B-640E49480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19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5F4242-56E4-F98F-CBE0-F858F85BE6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What is The MIH?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B403DB-97CF-1385-5729-1A8D0882FB1C}"/>
              </a:ext>
            </a:extLst>
          </p:cNvPr>
          <p:cNvGrpSpPr>
            <a:grpSpLocks noChangeAspect="1"/>
          </p:cNvGrpSpPr>
          <p:nvPr/>
        </p:nvGrpSpPr>
        <p:grpSpPr>
          <a:xfrm>
            <a:off x="435239" y="2415840"/>
            <a:ext cx="360000" cy="360000"/>
            <a:chOff x="3868287" y="4102133"/>
            <a:chExt cx="540000" cy="540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A5369EF-7EBB-40B9-C248-BEFB26B6FD0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Graphic 16">
              <a:extLst>
                <a:ext uri="{FF2B5EF4-FFF2-40B4-BE49-F238E27FC236}">
                  <a16:creationId xmlns:a16="http://schemas.microsoft.com/office/drawing/2014/main" id="{CED74759-3AD3-73ED-20F7-854580B62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821BA5-DE32-0369-1455-0E4EB91A66A9}"/>
              </a:ext>
            </a:extLst>
          </p:cNvPr>
          <p:cNvGrpSpPr>
            <a:grpSpLocks noChangeAspect="1"/>
          </p:cNvGrpSpPr>
          <p:nvPr/>
        </p:nvGrpSpPr>
        <p:grpSpPr>
          <a:xfrm>
            <a:off x="435239" y="3581500"/>
            <a:ext cx="360000" cy="360000"/>
            <a:chOff x="3868287" y="4102133"/>
            <a:chExt cx="540000" cy="540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3F0B07-A0F3-B2FA-969E-D0BB40AE6F7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Graphic 16">
              <a:extLst>
                <a:ext uri="{FF2B5EF4-FFF2-40B4-BE49-F238E27FC236}">
                  <a16:creationId xmlns:a16="http://schemas.microsoft.com/office/drawing/2014/main" id="{92BAC91A-706A-DE48-9ACB-6F68A3B866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956780-8AC1-D055-0B3F-99DC9FB77278}"/>
              </a:ext>
            </a:extLst>
          </p:cNvPr>
          <p:cNvGrpSpPr>
            <a:grpSpLocks noChangeAspect="1"/>
          </p:cNvGrpSpPr>
          <p:nvPr/>
        </p:nvGrpSpPr>
        <p:grpSpPr>
          <a:xfrm>
            <a:off x="435239" y="4452983"/>
            <a:ext cx="360000" cy="360000"/>
            <a:chOff x="3868287" y="4102133"/>
            <a:chExt cx="540000" cy="540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589BD8E-9D32-8C1C-E8AF-4ACF029AAFB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Graphic 16">
              <a:extLst>
                <a:ext uri="{FF2B5EF4-FFF2-40B4-BE49-F238E27FC236}">
                  <a16:creationId xmlns:a16="http://schemas.microsoft.com/office/drawing/2014/main" id="{1D91D9E1-60C6-0941-A841-82D47522EF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3982E7-8088-F9FB-7E8F-E6FA930C2188}"/>
              </a:ext>
            </a:extLst>
          </p:cNvPr>
          <p:cNvGrpSpPr>
            <a:grpSpLocks noChangeAspect="1"/>
          </p:cNvGrpSpPr>
          <p:nvPr/>
        </p:nvGrpSpPr>
        <p:grpSpPr>
          <a:xfrm>
            <a:off x="435239" y="5371916"/>
            <a:ext cx="360000" cy="360000"/>
            <a:chOff x="3868287" y="4102133"/>
            <a:chExt cx="540000" cy="540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A2CD351-BC2F-38AE-651F-4F1776E6399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8287" y="4102133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Graphic 16">
              <a:extLst>
                <a:ext uri="{FF2B5EF4-FFF2-40B4-BE49-F238E27FC236}">
                  <a16:creationId xmlns:a16="http://schemas.microsoft.com/office/drawing/2014/main" id="{6F998AF0-6E46-7438-5027-48D0293E50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2101" y="4172403"/>
              <a:ext cx="397509" cy="392788"/>
            </a:xfrm>
            <a:custGeom>
              <a:avLst/>
              <a:gdLst>
                <a:gd name="csX0" fmla="*/ 294894 w 298727"/>
                <a:gd name="csY0" fmla="*/ 138017 h 295179"/>
                <a:gd name="csX1" fmla="*/ 156877 w 298727"/>
                <a:gd name="csY1" fmla="*/ 0 h 295179"/>
                <a:gd name="csX2" fmla="*/ 130493 w 298727"/>
                <a:gd name="csY2" fmla="*/ 26480 h 295179"/>
                <a:gd name="csX3" fmla="*/ 232981 w 298727"/>
                <a:gd name="csY3" fmla="*/ 128969 h 295179"/>
                <a:gd name="csX4" fmla="*/ 0 w 298727"/>
                <a:gd name="csY4" fmla="*/ 128969 h 295179"/>
                <a:gd name="csX5" fmla="*/ 0 w 298727"/>
                <a:gd name="csY5" fmla="*/ 166306 h 295179"/>
                <a:gd name="csX6" fmla="*/ 232886 w 298727"/>
                <a:gd name="csY6" fmla="*/ 166306 h 295179"/>
                <a:gd name="csX7" fmla="*/ 130397 w 298727"/>
                <a:gd name="csY7" fmla="*/ 268796 h 295179"/>
                <a:gd name="csX8" fmla="*/ 156781 w 298727"/>
                <a:gd name="csY8" fmla="*/ 295180 h 295179"/>
                <a:gd name="csX9" fmla="*/ 294799 w 298727"/>
                <a:gd name="csY9" fmla="*/ 157163 h 295179"/>
                <a:gd name="csX10" fmla="*/ 294799 w 298727"/>
                <a:gd name="csY10" fmla="*/ 138113 h 295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98727" h="295179">
                  <a:moveTo>
                    <a:pt x="294894" y="138017"/>
                  </a:moveTo>
                  <a:lnTo>
                    <a:pt x="156877" y="0"/>
                  </a:lnTo>
                  <a:lnTo>
                    <a:pt x="130493" y="26480"/>
                  </a:lnTo>
                  <a:lnTo>
                    <a:pt x="232981" y="128969"/>
                  </a:lnTo>
                  <a:lnTo>
                    <a:pt x="0" y="128969"/>
                  </a:lnTo>
                  <a:lnTo>
                    <a:pt x="0" y="166306"/>
                  </a:lnTo>
                  <a:lnTo>
                    <a:pt x="232886" y="166306"/>
                  </a:lnTo>
                  <a:lnTo>
                    <a:pt x="130397" y="268796"/>
                  </a:lnTo>
                  <a:lnTo>
                    <a:pt x="156781" y="295180"/>
                  </a:lnTo>
                  <a:lnTo>
                    <a:pt x="294799" y="157163"/>
                  </a:lnTo>
                  <a:cubicBezTo>
                    <a:pt x="300038" y="151924"/>
                    <a:pt x="300038" y="143351"/>
                    <a:pt x="294799" y="138113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65288435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478AF-DCF8-7917-DDEF-474650DF2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to do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ADDDF-6BAD-F1AC-0396-9A1324499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 dirty="0"/>
              <a:t>01 Digital Product Passports</a:t>
            </a:r>
          </a:p>
          <a:p>
            <a:r>
              <a:rPr lang="en-GB" sz="2600" dirty="0"/>
              <a:t>02 How to prepare</a:t>
            </a:r>
          </a:p>
          <a:p>
            <a:r>
              <a:rPr lang="en-GB" sz="2600" dirty="0"/>
              <a:t>03 What’s coming to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2D865-5045-0F0D-94A6-98874CA1D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pPr/>
              <a:t>2</a:t>
            </a:fld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428115-BAC6-00F6-85E1-822D5505EA5C}"/>
              </a:ext>
            </a:extLst>
          </p:cNvPr>
          <p:cNvCxnSpPr>
            <a:cxnSpLocks/>
          </p:cNvCxnSpPr>
          <p:nvPr/>
        </p:nvCxnSpPr>
        <p:spPr>
          <a:xfrm>
            <a:off x="269875" y="2532678"/>
            <a:ext cx="1080000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B87504-B077-082E-84BB-E67657D7E1A0}"/>
              </a:ext>
            </a:extLst>
          </p:cNvPr>
          <p:cNvCxnSpPr>
            <a:cxnSpLocks/>
          </p:cNvCxnSpPr>
          <p:nvPr/>
        </p:nvCxnSpPr>
        <p:spPr>
          <a:xfrm>
            <a:off x="269875" y="2963341"/>
            <a:ext cx="1080000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02614A-E10C-CB6A-900B-9499D582A781}"/>
              </a:ext>
            </a:extLst>
          </p:cNvPr>
          <p:cNvCxnSpPr>
            <a:cxnSpLocks/>
          </p:cNvCxnSpPr>
          <p:nvPr/>
        </p:nvCxnSpPr>
        <p:spPr>
          <a:xfrm>
            <a:off x="269875" y="3394004"/>
            <a:ext cx="1080000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23778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BF7BB-9227-18B0-FDB2-6E8E5CCFF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Who we 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9F799-7A4E-78CC-65CA-2AF92907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noProof="0" smtClean="0"/>
              <a:pPr/>
              <a:t>20</a:t>
            </a:fld>
            <a:endParaRPr lang="en-GB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20BBC-A8C6-822E-33CD-FBC88C65F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noProof="0" dirty="0"/>
              <a:t>What is The MIH?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146ED1-C94D-08B3-02DC-2FB5000B7DF6}"/>
              </a:ext>
            </a:extLst>
          </p:cNvPr>
          <p:cNvSpPr txBox="1"/>
          <p:nvPr/>
        </p:nvSpPr>
        <p:spPr>
          <a:xfrm>
            <a:off x="269875" y="1215409"/>
            <a:ext cx="5826125" cy="36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2100" b="1" noProof="0" dirty="0">
                <a:solidFill>
                  <a:schemeClr val="bg1"/>
                </a:solidFill>
              </a:rPr>
              <a:t>Ownership, governance and structure</a:t>
            </a:r>
          </a:p>
        </p:txBody>
      </p:sp>
      <p:sp>
        <p:nvSpPr>
          <p:cNvPr id="10" name="Free-form: Shape 9">
            <a:extLst>
              <a:ext uri="{FF2B5EF4-FFF2-40B4-BE49-F238E27FC236}">
                <a16:creationId xmlns:a16="http://schemas.microsoft.com/office/drawing/2014/main" id="{4C2A16B7-CC69-DF7F-78FC-AE9D472812BF}"/>
              </a:ext>
            </a:extLst>
          </p:cNvPr>
          <p:cNvSpPr>
            <a:spLocks noChangeAspect="1"/>
          </p:cNvSpPr>
          <p:nvPr/>
        </p:nvSpPr>
        <p:spPr>
          <a:xfrm>
            <a:off x="270513" y="2446175"/>
            <a:ext cx="2845729" cy="2476248"/>
          </a:xfrm>
          <a:custGeom>
            <a:avLst/>
            <a:gdLst>
              <a:gd name="csX0" fmla="*/ 0 w 2134076"/>
              <a:gd name="csY0" fmla="*/ 1856994 h 1856994"/>
              <a:gd name="csX1" fmla="*/ 0 w 2134076"/>
              <a:gd name="csY1" fmla="*/ 0 h 1856994"/>
              <a:gd name="csX2" fmla="*/ 2134076 w 2134076"/>
              <a:gd name="csY2" fmla="*/ 0 h 1856994"/>
              <a:gd name="csX3" fmla="*/ 2134076 w 2134076"/>
              <a:gd name="csY3" fmla="*/ 1722025 h 1856994"/>
              <a:gd name="csX4" fmla="*/ 1999107 w 2134076"/>
              <a:gd name="csY4" fmla="*/ 1856994 h 1856994"/>
              <a:gd name="csX5" fmla="*/ 0 w 2134076"/>
              <a:gd name="csY5" fmla="*/ 1856994 h 18569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134076" h="1856994">
                <a:moveTo>
                  <a:pt x="0" y="1856994"/>
                </a:moveTo>
                <a:lnTo>
                  <a:pt x="0" y="0"/>
                </a:lnTo>
                <a:lnTo>
                  <a:pt x="2134076" y="0"/>
                </a:lnTo>
                <a:lnTo>
                  <a:pt x="2134076" y="1722025"/>
                </a:lnTo>
                <a:cubicBezTo>
                  <a:pt x="2134076" y="1796606"/>
                  <a:pt x="2073688" y="1856994"/>
                  <a:pt x="1999107" y="1856994"/>
                </a:cubicBezTo>
                <a:lnTo>
                  <a:pt x="0" y="185699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B9C33FC1-D89C-9BDB-617D-AC3C540F20C5}"/>
              </a:ext>
            </a:extLst>
          </p:cNvPr>
          <p:cNvSpPr>
            <a:spLocks noChangeAspect="1"/>
          </p:cNvSpPr>
          <p:nvPr/>
        </p:nvSpPr>
        <p:spPr>
          <a:xfrm>
            <a:off x="3206294" y="2446175"/>
            <a:ext cx="8717419" cy="4032413"/>
          </a:xfrm>
          <a:custGeom>
            <a:avLst/>
            <a:gdLst>
              <a:gd name="csX0" fmla="*/ 0 w 6537388"/>
              <a:gd name="csY0" fmla="*/ 3023997 h 3023997"/>
              <a:gd name="csX1" fmla="*/ 0 w 6537388"/>
              <a:gd name="csY1" fmla="*/ 0 h 3023997"/>
              <a:gd name="csX2" fmla="*/ 6537389 w 6537388"/>
              <a:gd name="csY2" fmla="*/ 0 h 3023997"/>
              <a:gd name="csX3" fmla="*/ 6537389 w 6537388"/>
              <a:gd name="csY3" fmla="*/ 2889028 h 3023997"/>
              <a:gd name="csX4" fmla="*/ 6402419 w 6537388"/>
              <a:gd name="csY4" fmla="*/ 3023997 h 3023997"/>
              <a:gd name="csX5" fmla="*/ 0 w 6537388"/>
              <a:gd name="csY5" fmla="*/ 3023997 h 3023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537388" h="3023997">
                <a:moveTo>
                  <a:pt x="0" y="3023997"/>
                </a:moveTo>
                <a:lnTo>
                  <a:pt x="0" y="0"/>
                </a:lnTo>
                <a:lnTo>
                  <a:pt x="6537389" y="0"/>
                </a:lnTo>
                <a:lnTo>
                  <a:pt x="6537389" y="2889028"/>
                </a:lnTo>
                <a:cubicBezTo>
                  <a:pt x="6537389" y="2963609"/>
                  <a:pt x="6476905" y="3023997"/>
                  <a:pt x="6402419" y="3023997"/>
                </a:cubicBezTo>
                <a:lnTo>
                  <a:pt x="0" y="302399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90A296C-C42E-0914-2AC1-45891707C0C7}"/>
              </a:ext>
            </a:extLst>
          </p:cNvPr>
          <p:cNvGrpSpPr>
            <a:grpSpLocks noChangeAspect="1"/>
          </p:cNvGrpSpPr>
          <p:nvPr/>
        </p:nvGrpSpPr>
        <p:grpSpPr>
          <a:xfrm>
            <a:off x="3557269" y="2704407"/>
            <a:ext cx="4927880" cy="3523593"/>
            <a:chOff x="3557269" y="2704407"/>
            <a:chExt cx="4927880" cy="3523593"/>
          </a:xfrm>
        </p:grpSpPr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62F69409-BCEF-35BC-119F-848B864696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11012" y="2704407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The MIH (Europe) </a:t>
              </a:r>
              <a:r>
                <a:rPr lang="en-GB" sz="1300" b="1" noProof="0" dirty="0" err="1">
                  <a:solidFill>
                    <a:schemeClr val="bg1"/>
                  </a:solidFill>
                </a:rPr>
                <a:t>AISBL</a:t>
              </a:r>
              <a:endParaRPr lang="en-GB" sz="1300" b="1" noProof="0" dirty="0">
                <a:solidFill>
                  <a:schemeClr val="bg1"/>
                </a:solidFill>
              </a:endParaRPr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B376630B-C4BC-2FAE-6201-D5146E84A7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51245" y="3836582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Board of Directors</a:t>
              </a: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F594F002-5CB4-7A94-3BF5-9704C48E6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5221" y="4546585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Exec. Steering Committee</a:t>
              </a: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BEBA16B4-0E5F-AAEF-232A-F879693AC9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5221" y="5517997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The MIH (NL)?</a:t>
              </a: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C2E07DEE-5385-8170-5AB0-69255006B8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51245" y="5517997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The MIH (IRE)</a:t>
              </a: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83C36CB7-36D8-81B8-41B3-C2CFC1F606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57269" y="5514820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The MIH (UK)</a:t>
              </a: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70E625-B4E0-6BD0-E07A-EBBD50E5F9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9197" y="5514820"/>
              <a:ext cx="1045952" cy="710003"/>
            </a:xfrm>
            <a:custGeom>
              <a:avLst/>
              <a:gdLst>
                <a:gd name="csX0" fmla="*/ 0 w 784383"/>
                <a:gd name="csY0" fmla="*/ 532448 h 532447"/>
                <a:gd name="csX1" fmla="*/ 0 w 784383"/>
                <a:gd name="csY1" fmla="*/ 0 h 532447"/>
                <a:gd name="csX2" fmla="*/ 784384 w 784383"/>
                <a:gd name="csY2" fmla="*/ 0 h 532447"/>
                <a:gd name="csX3" fmla="*/ 784384 w 784383"/>
                <a:gd name="csY3" fmla="*/ 397478 h 532447"/>
                <a:gd name="csX4" fmla="*/ 649415 w 784383"/>
                <a:gd name="csY4" fmla="*/ 532448 h 532447"/>
                <a:gd name="csX5" fmla="*/ 95 w 784383"/>
                <a:gd name="csY5" fmla="*/ 532448 h 5324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4383" h="532447">
                  <a:moveTo>
                    <a:pt x="0" y="532448"/>
                  </a:moveTo>
                  <a:lnTo>
                    <a:pt x="0" y="0"/>
                  </a:lnTo>
                  <a:lnTo>
                    <a:pt x="784384" y="0"/>
                  </a:lnTo>
                  <a:lnTo>
                    <a:pt x="784384" y="397478"/>
                  </a:lnTo>
                  <a:cubicBezTo>
                    <a:pt x="784384" y="472059"/>
                    <a:pt x="723900" y="532448"/>
                    <a:pt x="649415" y="532448"/>
                  </a:cubicBezTo>
                  <a:lnTo>
                    <a:pt x="95" y="53244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tIns="0" anchor="ctr"/>
            <a:lstStyle/>
            <a:p>
              <a:pPr algn="ctr"/>
              <a:r>
                <a:rPr lang="en-GB" sz="1300" b="1" noProof="0" dirty="0">
                  <a:solidFill>
                    <a:schemeClr val="bg1"/>
                  </a:solidFill>
                </a:rPr>
                <a:t>The MIH (FR)?</a:t>
              </a:r>
            </a:p>
          </p:txBody>
        </p:sp>
        <p:sp>
          <p:nvSpPr>
            <p:cNvPr id="7" name="Left Bracket 6">
              <a:extLst>
                <a:ext uri="{FF2B5EF4-FFF2-40B4-BE49-F238E27FC236}">
                  <a16:creationId xmlns:a16="http://schemas.microsoft.com/office/drawing/2014/main" id="{9E10B3D6-806B-1FA1-5A80-64B96CBB903E}"/>
                </a:ext>
              </a:extLst>
            </p:cNvPr>
            <p:cNvSpPr/>
            <p:nvPr/>
          </p:nvSpPr>
          <p:spPr>
            <a:xfrm>
              <a:off x="6021209" y="3296502"/>
              <a:ext cx="124012" cy="2580290"/>
            </a:xfrm>
            <a:prstGeom prst="leftBracket">
              <a:avLst>
                <a:gd name="adj" fmla="val 11548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9" name="Left Bracket 8">
              <a:extLst>
                <a:ext uri="{FF2B5EF4-FFF2-40B4-BE49-F238E27FC236}">
                  <a16:creationId xmlns:a16="http://schemas.microsoft.com/office/drawing/2014/main" id="{1DDC62F1-7F88-1EF7-5D33-DAF311D11131}"/>
                </a:ext>
              </a:extLst>
            </p:cNvPr>
            <p:cNvSpPr/>
            <p:nvPr/>
          </p:nvSpPr>
          <p:spPr>
            <a:xfrm flipH="1">
              <a:off x="5897197" y="3296502"/>
              <a:ext cx="124012" cy="2580290"/>
            </a:xfrm>
            <a:prstGeom prst="leftBracket">
              <a:avLst>
                <a:gd name="adj" fmla="val 11548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B6A4A9B-6D73-794D-84A6-A2FC0191FEBD}"/>
                </a:ext>
              </a:extLst>
            </p:cNvPr>
            <p:cNvCxnSpPr>
              <a:cxnSpLocks/>
            </p:cNvCxnSpPr>
            <p:nvPr/>
          </p:nvCxnSpPr>
          <p:spPr>
            <a:xfrm>
              <a:off x="4603221" y="5873358"/>
              <a:ext cx="24802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CE4B4EC-BD5A-C997-6E7B-07BA5AF9D3E9}"/>
                </a:ext>
              </a:extLst>
            </p:cNvPr>
            <p:cNvCxnSpPr>
              <a:cxnSpLocks/>
            </p:cNvCxnSpPr>
            <p:nvPr/>
          </p:nvCxnSpPr>
          <p:spPr>
            <a:xfrm>
              <a:off x="7191173" y="5871017"/>
              <a:ext cx="24802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FAA8E62E-1C16-50DC-B7E5-D0D37158E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21209" y="4649586"/>
              <a:ext cx="252000" cy="252000"/>
            </a:xfrm>
            <a:prstGeom prst="arc">
              <a:avLst>
                <a:gd name="adj1" fmla="val 5364713"/>
                <a:gd name="adj2" fmla="val 10800000"/>
              </a:avLst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E7A60E29-3357-DF32-6E9D-B3D059DE662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69209" y="3907175"/>
              <a:ext cx="252000" cy="252000"/>
            </a:xfrm>
            <a:prstGeom prst="arc">
              <a:avLst>
                <a:gd name="adj1" fmla="val 5364713"/>
                <a:gd name="adj2" fmla="val 10800000"/>
              </a:avLst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5787519-D24C-C30A-F784-B0296CE4C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71" y="2704407"/>
            <a:ext cx="2501171" cy="2151566"/>
          </a:xfrm>
        </p:spPr>
        <p:txBody>
          <a:bodyPr/>
          <a:lstStyle/>
          <a:p>
            <a:pPr lvl="5">
              <a:spcAft>
                <a:spcPts val="600"/>
              </a:spcAft>
            </a:pPr>
            <a:r>
              <a:rPr lang="en-GB" b="1" noProof="0" dirty="0">
                <a:solidFill>
                  <a:schemeClr val="tx2"/>
                </a:solidFill>
              </a:rPr>
              <a:t>Not for profit</a:t>
            </a:r>
          </a:p>
          <a:p>
            <a:pPr lvl="5">
              <a:spcAft>
                <a:spcPts val="600"/>
              </a:spcAft>
            </a:pPr>
            <a:r>
              <a:rPr lang="en-GB" b="1" noProof="0" dirty="0">
                <a:solidFill>
                  <a:schemeClr val="tx2"/>
                </a:solidFill>
              </a:rPr>
              <a:t>Manufacturer owned</a:t>
            </a:r>
          </a:p>
          <a:p>
            <a:pPr lvl="5">
              <a:spcAft>
                <a:spcPts val="600"/>
              </a:spcAft>
            </a:pPr>
            <a:r>
              <a:rPr lang="en-GB" b="1" noProof="0" dirty="0">
                <a:solidFill>
                  <a:schemeClr val="tx2"/>
                </a:solidFill>
              </a:rPr>
              <a:t>One member, </a:t>
            </a:r>
            <a:br>
              <a:rPr lang="en-GB" b="1" noProof="0" dirty="0">
                <a:solidFill>
                  <a:schemeClr val="tx2"/>
                </a:solidFill>
              </a:rPr>
            </a:br>
            <a:r>
              <a:rPr lang="en-GB" b="1" noProof="0" dirty="0">
                <a:solidFill>
                  <a:schemeClr val="tx2"/>
                </a:solidFill>
              </a:rPr>
              <a:t>one vote</a:t>
            </a:r>
          </a:p>
          <a:p>
            <a:pPr lvl="5">
              <a:spcAft>
                <a:spcPts val="600"/>
              </a:spcAft>
            </a:pPr>
            <a:r>
              <a:rPr lang="en-GB" b="1" noProof="0" dirty="0">
                <a:solidFill>
                  <a:schemeClr val="tx2"/>
                </a:solidFill>
              </a:rPr>
              <a:t>Centralised IP ownership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E80368-A4EA-F06C-325B-2B240F7F9B79}"/>
              </a:ext>
            </a:extLst>
          </p:cNvPr>
          <p:cNvCxnSpPr>
            <a:cxnSpLocks/>
          </p:cNvCxnSpPr>
          <p:nvPr/>
        </p:nvCxnSpPr>
        <p:spPr>
          <a:xfrm>
            <a:off x="465675" y="2660260"/>
            <a:ext cx="8640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5806DFB-E7E0-5DC4-9E94-E21240F4BD19}"/>
              </a:ext>
            </a:extLst>
          </p:cNvPr>
          <p:cNvCxnSpPr>
            <a:cxnSpLocks/>
          </p:cNvCxnSpPr>
          <p:nvPr/>
        </p:nvCxnSpPr>
        <p:spPr>
          <a:xfrm>
            <a:off x="465675" y="2982422"/>
            <a:ext cx="8640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D58DF39-9A0D-EA95-F82C-A7DC595F673C}"/>
              </a:ext>
            </a:extLst>
          </p:cNvPr>
          <p:cNvCxnSpPr>
            <a:cxnSpLocks/>
          </p:cNvCxnSpPr>
          <p:nvPr/>
        </p:nvCxnSpPr>
        <p:spPr>
          <a:xfrm>
            <a:off x="465675" y="3310372"/>
            <a:ext cx="8640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5963F-CFF3-2B60-EBBA-003ACF3BDEBA}"/>
              </a:ext>
            </a:extLst>
          </p:cNvPr>
          <p:cNvCxnSpPr>
            <a:cxnSpLocks/>
          </p:cNvCxnSpPr>
          <p:nvPr/>
        </p:nvCxnSpPr>
        <p:spPr>
          <a:xfrm>
            <a:off x="465675" y="3875602"/>
            <a:ext cx="8640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769650E2-954F-B3EA-7688-04B5404F1660}"/>
              </a:ext>
            </a:extLst>
          </p:cNvPr>
          <p:cNvGraphicFramePr>
            <a:graphicFrameLocks noGrp="1"/>
          </p:cNvGraphicFramePr>
          <p:nvPr/>
        </p:nvGraphicFramePr>
        <p:xfrm>
          <a:off x="8820000" y="2674528"/>
          <a:ext cx="2919830" cy="229789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59915">
                  <a:extLst>
                    <a:ext uri="{9D8B030D-6E8A-4147-A177-3AD203B41FA5}">
                      <a16:colId xmlns:a16="http://schemas.microsoft.com/office/drawing/2014/main" val="1420504411"/>
                    </a:ext>
                  </a:extLst>
                </a:gridCol>
                <a:gridCol w="1459915">
                  <a:extLst>
                    <a:ext uri="{9D8B030D-6E8A-4147-A177-3AD203B41FA5}">
                      <a16:colId xmlns:a16="http://schemas.microsoft.com/office/drawing/2014/main" val="1023472941"/>
                    </a:ext>
                  </a:extLst>
                </a:gridCol>
              </a:tblGrid>
              <a:tr h="275287"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>
                          <a:solidFill>
                            <a:schemeClr val="accent3"/>
                          </a:solidFill>
                        </a:rPr>
                        <a:t>Manufacturers involved</a:t>
                      </a:r>
                    </a:p>
                  </a:txBody>
                  <a:tcPr marL="0" marR="0" marT="3600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5586352"/>
                  </a:ext>
                </a:extLst>
              </a:tr>
              <a:tr h="202260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7-Steel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ArcelorMittal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ASSA Abloy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Bekaert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BASF Chems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 err="1"/>
                        <a:t>Dormakaba</a:t>
                      </a:r>
                      <a:endParaRPr lang="en-GB" sz="1200" b="1" noProof="0" dirty="0"/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 err="1"/>
                        <a:t>Etex</a:t>
                      </a:r>
                      <a:endParaRPr lang="en-GB" sz="1200" b="1" noProof="0" dirty="0"/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Falk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Heidelberg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Holcim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Knauf</a:t>
                      </a:r>
                    </a:p>
                  </a:txBody>
                  <a:tcPr marL="0" marR="0" marT="3600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Kingspan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Rockwool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Saint-Gobain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 err="1"/>
                        <a:t>Siderise</a:t>
                      </a:r>
                      <a:endParaRPr lang="en-GB" sz="1200" b="1" noProof="0" dirty="0"/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SIG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Sika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 err="1"/>
                        <a:t>StoraEnso</a:t>
                      </a:r>
                      <a:endParaRPr lang="en-GB" sz="1200" b="1" noProof="0" dirty="0"/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Tata Steel UK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Velux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Wienerberger</a:t>
                      </a:r>
                    </a:p>
                  </a:txBody>
                  <a:tcPr marL="0" marR="0" marT="3600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6107529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0C04EDA7-2BA0-A824-46C7-0041EBB015A4}"/>
              </a:ext>
            </a:extLst>
          </p:cNvPr>
          <p:cNvGraphicFramePr>
            <a:graphicFrameLocks noGrp="1"/>
          </p:cNvGraphicFramePr>
          <p:nvPr/>
        </p:nvGraphicFramePr>
        <p:xfrm>
          <a:off x="8820000" y="5041136"/>
          <a:ext cx="2919830" cy="13537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19830">
                  <a:extLst>
                    <a:ext uri="{9D8B030D-6E8A-4147-A177-3AD203B41FA5}">
                      <a16:colId xmlns:a16="http://schemas.microsoft.com/office/drawing/2014/main" val="1420504411"/>
                    </a:ext>
                  </a:extLst>
                </a:gridCol>
              </a:tblGrid>
              <a:tr h="266436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>
                          <a:solidFill>
                            <a:schemeClr val="accent3"/>
                          </a:solidFill>
                        </a:rPr>
                        <a:t>Plus</a:t>
                      </a:r>
                    </a:p>
                  </a:txBody>
                  <a:tcPr marL="0" marR="0" marT="3600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5586352"/>
                  </a:ext>
                </a:extLst>
              </a:tr>
              <a:tr h="1087292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Construction Products Europe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Construction Products Norway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DI </a:t>
                      </a:r>
                      <a:r>
                        <a:rPr lang="en-GB" sz="1200" b="1" noProof="0" dirty="0" err="1"/>
                        <a:t>Byggeri</a:t>
                      </a:r>
                      <a:r>
                        <a:rPr lang="en-GB" sz="1200" b="1" noProof="0" dirty="0"/>
                        <a:t> (Denmark)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NVTB (Netherlands)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GB" sz="1200" b="1" noProof="0" dirty="0"/>
                        <a:t>AIMCC (France)</a:t>
                      </a:r>
                    </a:p>
                  </a:txBody>
                  <a:tcPr marL="0" marR="0" marT="3600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6107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44529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FB18A-EE5F-29E3-0479-D7B6C3C70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F7CD5-C3D3-3782-F03C-EEF0F8AAE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000" y="1798638"/>
            <a:ext cx="2909482" cy="1434633"/>
          </a:xfrm>
        </p:spPr>
        <p:txBody>
          <a:bodyPr/>
          <a:lstStyle/>
          <a:p>
            <a:pPr lvl="0"/>
            <a:r>
              <a:rPr lang="en-GB" sz="2500" b="1">
                <a:solidFill>
                  <a:schemeClr val="accent3"/>
                </a:solidFill>
              </a:rPr>
              <a:t>2024</a:t>
            </a:r>
          </a:p>
          <a:p>
            <a:pPr lvl="0"/>
            <a:r>
              <a:rPr lang="en-GB" sz="2000" b="1"/>
              <a:t>Project Kick-off</a:t>
            </a:r>
          </a:p>
          <a:p>
            <a:pPr lvl="0"/>
            <a:r>
              <a:rPr lang="en-GB" sz="1600"/>
              <a:t>Form concesus around common objectives and goals, build core group and begin project</a:t>
            </a:r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F4F5F-201D-5029-78B2-0FB53425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21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9C455-1276-85AD-92EA-F6ACB8D03A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Development Roadmap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9533A5EC-0F7F-D876-6F23-FAA5B92EB17D}"/>
              </a:ext>
            </a:extLst>
          </p:cNvPr>
          <p:cNvSpPr>
            <a:spLocks noChangeAspect="1"/>
          </p:cNvSpPr>
          <p:nvPr/>
        </p:nvSpPr>
        <p:spPr>
          <a:xfrm>
            <a:off x="1220178" y="3816000"/>
            <a:ext cx="252000" cy="252000"/>
          </a:xfrm>
          <a:prstGeom prst="arc">
            <a:avLst>
              <a:gd name="adj1" fmla="val 5364713"/>
              <a:gd name="adj2" fmla="val 10800000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21F885F1-E84B-F6D4-CDFE-63C4AF9AFE4A}"/>
              </a:ext>
            </a:extLst>
          </p:cNvPr>
          <p:cNvSpPr>
            <a:spLocks noChangeAspect="1"/>
          </p:cNvSpPr>
          <p:nvPr/>
        </p:nvSpPr>
        <p:spPr>
          <a:xfrm>
            <a:off x="968178" y="3816000"/>
            <a:ext cx="252000" cy="252000"/>
          </a:xfrm>
          <a:prstGeom prst="arc">
            <a:avLst>
              <a:gd name="adj1" fmla="val 8583"/>
              <a:gd name="adj2" fmla="val 5406764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86F951-0068-8E59-6E30-0FDCF138AC71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269875" y="4068000"/>
            <a:ext cx="82405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1DD711-0B18-E941-590E-7B7E6A087719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1220178" y="1798638"/>
            <a:ext cx="0" cy="214367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ABDDAF0-B196-E55D-71DA-48EEBFEE9ACA}"/>
              </a:ext>
            </a:extLst>
          </p:cNvPr>
          <p:cNvSpPr txBox="1">
            <a:spLocks/>
          </p:cNvSpPr>
          <p:nvPr/>
        </p:nvSpPr>
        <p:spPr>
          <a:xfrm>
            <a:off x="5256000" y="1798637"/>
            <a:ext cx="2909482" cy="14346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539750" indent="-3571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-3587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36353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449263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15963" indent="-273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500" b="1">
                <a:solidFill>
                  <a:schemeClr val="accent3"/>
                </a:solidFill>
              </a:rPr>
              <a:t>2026</a:t>
            </a:r>
          </a:p>
          <a:p>
            <a:pPr>
              <a:spcAft>
                <a:spcPts val="600"/>
              </a:spcAft>
            </a:pPr>
            <a:r>
              <a:rPr lang="en-GB" sz="2000" b="1"/>
              <a:t>Phase 2: MVP</a:t>
            </a:r>
            <a:endParaRPr lang="en-GB" sz="1600"/>
          </a:p>
          <a:p>
            <a:pPr>
              <a:spcAft>
                <a:spcPts val="600"/>
              </a:spcAft>
            </a:pPr>
            <a:r>
              <a:rPr lang="en-GB" sz="1600"/>
              <a:t>Build a Minimum Viable Product (small scall working version), test with small demonstrators</a:t>
            </a:r>
            <a:endParaRPr lang="en-GB" sz="1600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43D80AA-6643-A425-92AA-436397B7CBB6}"/>
              </a:ext>
            </a:extLst>
          </p:cNvPr>
          <p:cNvSpPr txBox="1">
            <a:spLocks/>
          </p:cNvSpPr>
          <p:nvPr/>
        </p:nvSpPr>
        <p:spPr>
          <a:xfrm>
            <a:off x="9138142" y="1798638"/>
            <a:ext cx="2783983" cy="14346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539750" indent="-3571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-3587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36353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449263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15963" indent="-273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500" b="1" dirty="0">
                <a:solidFill>
                  <a:schemeClr val="accent3"/>
                </a:solidFill>
              </a:rPr>
              <a:t>2028</a:t>
            </a:r>
          </a:p>
          <a:p>
            <a:pPr>
              <a:spcAft>
                <a:spcPts val="600"/>
              </a:spcAft>
            </a:pPr>
            <a:r>
              <a:rPr lang="en-GB" sz="2000" b="1" dirty="0"/>
              <a:t>Launch</a:t>
            </a: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Full deployment and launch across Europe. Drive </a:t>
            </a:r>
            <a:br>
              <a:rPr lang="en-GB" sz="1600" dirty="0"/>
            </a:br>
            <a:r>
              <a:rPr lang="en-GB" sz="1600" dirty="0"/>
              <a:t>adoption and integrations.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B5EF78F-F654-D1DA-C84D-A980F1521BB7}"/>
              </a:ext>
            </a:extLst>
          </p:cNvPr>
          <p:cNvCxnSpPr>
            <a:cxnSpLocks/>
          </p:cNvCxnSpPr>
          <p:nvPr/>
        </p:nvCxnSpPr>
        <p:spPr>
          <a:xfrm>
            <a:off x="1343996" y="4068000"/>
            <a:ext cx="8010146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ree-form: Shape 21">
            <a:extLst>
              <a:ext uri="{FF2B5EF4-FFF2-40B4-BE49-F238E27FC236}">
                <a16:creationId xmlns:a16="http://schemas.microsoft.com/office/drawing/2014/main" id="{C3F91E38-D281-A5EE-BDC7-155A6AF4DB77}"/>
              </a:ext>
            </a:extLst>
          </p:cNvPr>
          <p:cNvSpPr>
            <a:spLocks noChangeAspect="1"/>
          </p:cNvSpPr>
          <p:nvPr/>
        </p:nvSpPr>
        <p:spPr>
          <a:xfrm>
            <a:off x="1368000" y="3664786"/>
            <a:ext cx="1188000" cy="806427"/>
          </a:xfrm>
          <a:custGeom>
            <a:avLst/>
            <a:gdLst>
              <a:gd name="csX0" fmla="*/ 0 w 784383"/>
              <a:gd name="csY0" fmla="*/ 532448 h 532447"/>
              <a:gd name="csX1" fmla="*/ 0 w 784383"/>
              <a:gd name="csY1" fmla="*/ 0 h 532447"/>
              <a:gd name="csX2" fmla="*/ 784384 w 784383"/>
              <a:gd name="csY2" fmla="*/ 0 h 532447"/>
              <a:gd name="csX3" fmla="*/ 784384 w 784383"/>
              <a:gd name="csY3" fmla="*/ 397478 h 532447"/>
              <a:gd name="csX4" fmla="*/ 649415 w 784383"/>
              <a:gd name="csY4" fmla="*/ 532448 h 532447"/>
              <a:gd name="csX5" fmla="*/ 95 w 784383"/>
              <a:gd name="csY5" fmla="*/ 532448 h 532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4383" h="532447">
                <a:moveTo>
                  <a:pt x="0" y="532448"/>
                </a:moveTo>
                <a:lnTo>
                  <a:pt x="0" y="0"/>
                </a:lnTo>
                <a:lnTo>
                  <a:pt x="784384" y="0"/>
                </a:lnTo>
                <a:lnTo>
                  <a:pt x="784384" y="397478"/>
                </a:lnTo>
                <a:cubicBezTo>
                  <a:pt x="784384" y="472059"/>
                  <a:pt x="723900" y="532448"/>
                  <a:pt x="649415" y="532448"/>
                </a:cubicBezTo>
                <a:lnTo>
                  <a:pt x="95" y="532448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tIns="0" anchor="ctr"/>
          <a:lstStyle/>
          <a:p>
            <a:pPr algn="ctr"/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23" name="Free-form: Shape 22">
            <a:extLst>
              <a:ext uri="{FF2B5EF4-FFF2-40B4-BE49-F238E27FC236}">
                <a16:creationId xmlns:a16="http://schemas.microsoft.com/office/drawing/2014/main" id="{26792F7B-C59A-62AE-FCC8-E7800A69AFB0}"/>
              </a:ext>
            </a:extLst>
          </p:cNvPr>
          <p:cNvSpPr>
            <a:spLocks noChangeAspect="1"/>
          </p:cNvSpPr>
          <p:nvPr/>
        </p:nvSpPr>
        <p:spPr>
          <a:xfrm>
            <a:off x="3312000" y="3664786"/>
            <a:ext cx="1188000" cy="806427"/>
          </a:xfrm>
          <a:custGeom>
            <a:avLst/>
            <a:gdLst>
              <a:gd name="csX0" fmla="*/ 0 w 784383"/>
              <a:gd name="csY0" fmla="*/ 532448 h 532447"/>
              <a:gd name="csX1" fmla="*/ 0 w 784383"/>
              <a:gd name="csY1" fmla="*/ 0 h 532447"/>
              <a:gd name="csX2" fmla="*/ 784384 w 784383"/>
              <a:gd name="csY2" fmla="*/ 0 h 532447"/>
              <a:gd name="csX3" fmla="*/ 784384 w 784383"/>
              <a:gd name="csY3" fmla="*/ 397478 h 532447"/>
              <a:gd name="csX4" fmla="*/ 649415 w 784383"/>
              <a:gd name="csY4" fmla="*/ 532448 h 532447"/>
              <a:gd name="csX5" fmla="*/ 95 w 784383"/>
              <a:gd name="csY5" fmla="*/ 532448 h 532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4383" h="532447">
                <a:moveTo>
                  <a:pt x="0" y="532448"/>
                </a:moveTo>
                <a:lnTo>
                  <a:pt x="0" y="0"/>
                </a:lnTo>
                <a:lnTo>
                  <a:pt x="784384" y="0"/>
                </a:lnTo>
                <a:lnTo>
                  <a:pt x="784384" y="397478"/>
                </a:lnTo>
                <a:cubicBezTo>
                  <a:pt x="784384" y="472059"/>
                  <a:pt x="723900" y="532448"/>
                  <a:pt x="649415" y="532448"/>
                </a:cubicBezTo>
                <a:lnTo>
                  <a:pt x="95" y="532448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tIns="0" anchor="ctr"/>
          <a:lstStyle/>
          <a:p>
            <a:pPr algn="ctr"/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24" name="Free-form: Shape 23">
            <a:extLst>
              <a:ext uri="{FF2B5EF4-FFF2-40B4-BE49-F238E27FC236}">
                <a16:creationId xmlns:a16="http://schemas.microsoft.com/office/drawing/2014/main" id="{2B2B141C-81F3-D6E3-7D7B-A11706E19897}"/>
              </a:ext>
            </a:extLst>
          </p:cNvPr>
          <p:cNvSpPr>
            <a:spLocks noChangeAspect="1"/>
          </p:cNvSpPr>
          <p:nvPr/>
        </p:nvSpPr>
        <p:spPr>
          <a:xfrm>
            <a:off x="5256000" y="3664786"/>
            <a:ext cx="1188000" cy="806427"/>
          </a:xfrm>
          <a:custGeom>
            <a:avLst/>
            <a:gdLst>
              <a:gd name="csX0" fmla="*/ 0 w 784383"/>
              <a:gd name="csY0" fmla="*/ 532448 h 532447"/>
              <a:gd name="csX1" fmla="*/ 0 w 784383"/>
              <a:gd name="csY1" fmla="*/ 0 h 532447"/>
              <a:gd name="csX2" fmla="*/ 784384 w 784383"/>
              <a:gd name="csY2" fmla="*/ 0 h 532447"/>
              <a:gd name="csX3" fmla="*/ 784384 w 784383"/>
              <a:gd name="csY3" fmla="*/ 397478 h 532447"/>
              <a:gd name="csX4" fmla="*/ 649415 w 784383"/>
              <a:gd name="csY4" fmla="*/ 532448 h 532447"/>
              <a:gd name="csX5" fmla="*/ 95 w 784383"/>
              <a:gd name="csY5" fmla="*/ 532448 h 532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4383" h="532447">
                <a:moveTo>
                  <a:pt x="0" y="532448"/>
                </a:moveTo>
                <a:lnTo>
                  <a:pt x="0" y="0"/>
                </a:lnTo>
                <a:lnTo>
                  <a:pt x="784384" y="0"/>
                </a:lnTo>
                <a:lnTo>
                  <a:pt x="784384" y="397478"/>
                </a:lnTo>
                <a:cubicBezTo>
                  <a:pt x="784384" y="472059"/>
                  <a:pt x="723900" y="532448"/>
                  <a:pt x="649415" y="532448"/>
                </a:cubicBezTo>
                <a:lnTo>
                  <a:pt x="95" y="532448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tIns="0" anchor="ctr"/>
          <a:lstStyle/>
          <a:p>
            <a:pPr algn="ctr"/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25" name="Free-form: Shape 24">
            <a:extLst>
              <a:ext uri="{FF2B5EF4-FFF2-40B4-BE49-F238E27FC236}">
                <a16:creationId xmlns:a16="http://schemas.microsoft.com/office/drawing/2014/main" id="{211F3CD1-AAAE-A6C9-5C69-B2C965A13265}"/>
              </a:ext>
            </a:extLst>
          </p:cNvPr>
          <p:cNvSpPr>
            <a:spLocks noChangeAspect="1"/>
          </p:cNvSpPr>
          <p:nvPr/>
        </p:nvSpPr>
        <p:spPr>
          <a:xfrm>
            <a:off x="7200000" y="3664785"/>
            <a:ext cx="1188000" cy="806427"/>
          </a:xfrm>
          <a:custGeom>
            <a:avLst/>
            <a:gdLst>
              <a:gd name="csX0" fmla="*/ 0 w 784383"/>
              <a:gd name="csY0" fmla="*/ 532448 h 532447"/>
              <a:gd name="csX1" fmla="*/ 0 w 784383"/>
              <a:gd name="csY1" fmla="*/ 0 h 532447"/>
              <a:gd name="csX2" fmla="*/ 784384 w 784383"/>
              <a:gd name="csY2" fmla="*/ 0 h 532447"/>
              <a:gd name="csX3" fmla="*/ 784384 w 784383"/>
              <a:gd name="csY3" fmla="*/ 397478 h 532447"/>
              <a:gd name="csX4" fmla="*/ 649415 w 784383"/>
              <a:gd name="csY4" fmla="*/ 532448 h 532447"/>
              <a:gd name="csX5" fmla="*/ 95 w 784383"/>
              <a:gd name="csY5" fmla="*/ 532448 h 532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4383" h="532447">
                <a:moveTo>
                  <a:pt x="0" y="532448"/>
                </a:moveTo>
                <a:lnTo>
                  <a:pt x="0" y="0"/>
                </a:lnTo>
                <a:lnTo>
                  <a:pt x="784384" y="0"/>
                </a:lnTo>
                <a:lnTo>
                  <a:pt x="784384" y="397478"/>
                </a:lnTo>
                <a:cubicBezTo>
                  <a:pt x="784384" y="472059"/>
                  <a:pt x="723900" y="532448"/>
                  <a:pt x="649415" y="532448"/>
                </a:cubicBezTo>
                <a:lnTo>
                  <a:pt x="95" y="532448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tIns="0" anchor="ctr"/>
          <a:lstStyle/>
          <a:p>
            <a:pPr algn="ctr"/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26" name="Free-form: Shape 25">
            <a:extLst>
              <a:ext uri="{FF2B5EF4-FFF2-40B4-BE49-F238E27FC236}">
                <a16:creationId xmlns:a16="http://schemas.microsoft.com/office/drawing/2014/main" id="{E13FED2A-78FD-A28B-FAEC-F53068F87533}"/>
              </a:ext>
            </a:extLst>
          </p:cNvPr>
          <p:cNvSpPr>
            <a:spLocks noChangeAspect="1"/>
          </p:cNvSpPr>
          <p:nvPr/>
        </p:nvSpPr>
        <p:spPr>
          <a:xfrm>
            <a:off x="9138142" y="3664784"/>
            <a:ext cx="1188000" cy="806427"/>
          </a:xfrm>
          <a:custGeom>
            <a:avLst/>
            <a:gdLst>
              <a:gd name="csX0" fmla="*/ 0 w 784383"/>
              <a:gd name="csY0" fmla="*/ 532448 h 532447"/>
              <a:gd name="csX1" fmla="*/ 0 w 784383"/>
              <a:gd name="csY1" fmla="*/ 0 h 532447"/>
              <a:gd name="csX2" fmla="*/ 784384 w 784383"/>
              <a:gd name="csY2" fmla="*/ 0 h 532447"/>
              <a:gd name="csX3" fmla="*/ 784384 w 784383"/>
              <a:gd name="csY3" fmla="*/ 397478 h 532447"/>
              <a:gd name="csX4" fmla="*/ 649415 w 784383"/>
              <a:gd name="csY4" fmla="*/ 532448 h 532447"/>
              <a:gd name="csX5" fmla="*/ 95 w 784383"/>
              <a:gd name="csY5" fmla="*/ 532448 h 532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4383" h="532447">
                <a:moveTo>
                  <a:pt x="0" y="532448"/>
                </a:moveTo>
                <a:lnTo>
                  <a:pt x="0" y="0"/>
                </a:lnTo>
                <a:lnTo>
                  <a:pt x="784384" y="0"/>
                </a:lnTo>
                <a:lnTo>
                  <a:pt x="784384" y="397478"/>
                </a:lnTo>
                <a:cubicBezTo>
                  <a:pt x="784384" y="472059"/>
                  <a:pt x="723900" y="532448"/>
                  <a:pt x="649415" y="532448"/>
                </a:cubicBezTo>
                <a:lnTo>
                  <a:pt x="95" y="532448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tIns="0" anchor="ctr"/>
          <a:lstStyle/>
          <a:p>
            <a:pPr algn="ctr"/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59058AAC-9E77-1E2D-37C1-235ADE1998D1}"/>
              </a:ext>
            </a:extLst>
          </p:cNvPr>
          <p:cNvSpPr>
            <a:spLocks noChangeAspect="1"/>
          </p:cNvSpPr>
          <p:nvPr/>
        </p:nvSpPr>
        <p:spPr>
          <a:xfrm>
            <a:off x="3131947" y="4067997"/>
            <a:ext cx="252000" cy="252000"/>
          </a:xfrm>
          <a:prstGeom prst="arc">
            <a:avLst>
              <a:gd name="adj1" fmla="val 10737401"/>
              <a:gd name="adj2" fmla="val 16196059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41D078-AC5A-0EC8-5C5C-6938226BADEC}"/>
              </a:ext>
            </a:extLst>
          </p:cNvPr>
          <p:cNvCxnSpPr>
            <a:cxnSpLocks/>
          </p:cNvCxnSpPr>
          <p:nvPr/>
        </p:nvCxnSpPr>
        <p:spPr>
          <a:xfrm>
            <a:off x="3131947" y="4193997"/>
            <a:ext cx="0" cy="228459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F33EE6F-E330-7018-73D5-EFC115ABBDC3}"/>
              </a:ext>
            </a:extLst>
          </p:cNvPr>
          <p:cNvSpPr txBox="1">
            <a:spLocks/>
          </p:cNvSpPr>
          <p:nvPr/>
        </p:nvSpPr>
        <p:spPr>
          <a:xfrm>
            <a:off x="3310954" y="5096567"/>
            <a:ext cx="2909482" cy="14346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539750" indent="-3571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-3587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36353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449263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15963" indent="-273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500" b="1">
                <a:solidFill>
                  <a:schemeClr val="accent3"/>
                </a:solidFill>
              </a:rPr>
              <a:t>2025</a:t>
            </a:r>
          </a:p>
          <a:p>
            <a:pPr>
              <a:spcAft>
                <a:spcPts val="600"/>
              </a:spcAft>
            </a:pPr>
            <a:r>
              <a:rPr lang="en-GB" sz="2000" b="1"/>
              <a:t>Phase 1: Scope</a:t>
            </a:r>
          </a:p>
          <a:p>
            <a:pPr>
              <a:spcAft>
                <a:spcPts val="600"/>
              </a:spcAft>
            </a:pPr>
            <a:r>
              <a:rPr lang="en-GB" sz="1600"/>
              <a:t>Generate technical scoping document, raise awareness and form not-for profit organisation</a:t>
            </a:r>
            <a:endParaRPr lang="en-GB" sz="1600" dirty="0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B3BE7180-69D5-D2EB-4B8C-5E557F6ABD80}"/>
              </a:ext>
            </a:extLst>
          </p:cNvPr>
          <p:cNvSpPr>
            <a:spLocks noChangeAspect="1"/>
          </p:cNvSpPr>
          <p:nvPr/>
        </p:nvSpPr>
        <p:spPr>
          <a:xfrm>
            <a:off x="7012091" y="4067997"/>
            <a:ext cx="252000" cy="252000"/>
          </a:xfrm>
          <a:prstGeom prst="arc">
            <a:avLst>
              <a:gd name="adj1" fmla="val 10737401"/>
              <a:gd name="adj2" fmla="val 16196059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18F5CDD-7986-C651-9D1C-616FE3ED3AE0}"/>
              </a:ext>
            </a:extLst>
          </p:cNvPr>
          <p:cNvCxnSpPr>
            <a:cxnSpLocks/>
          </p:cNvCxnSpPr>
          <p:nvPr/>
        </p:nvCxnSpPr>
        <p:spPr>
          <a:xfrm>
            <a:off x="7012091" y="4193997"/>
            <a:ext cx="0" cy="228459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D3C9CC8-80CC-9696-5A35-672DD6C0A805}"/>
              </a:ext>
            </a:extLst>
          </p:cNvPr>
          <p:cNvSpPr txBox="1">
            <a:spLocks/>
          </p:cNvSpPr>
          <p:nvPr/>
        </p:nvSpPr>
        <p:spPr>
          <a:xfrm>
            <a:off x="7200000" y="4874270"/>
            <a:ext cx="2909482" cy="1656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Font typeface="Arial" panose="020B0604020202020204" pitchFamily="34" charset="0"/>
              <a:buNone/>
              <a:defRPr sz="26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539750" indent="-3571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-3587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36353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26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000" spc="-5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449263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15963" indent="-273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800" kern="1000" spc="-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500" b="1">
                <a:solidFill>
                  <a:schemeClr val="accent3"/>
                </a:solidFill>
              </a:rPr>
              <a:t>2027</a:t>
            </a:r>
          </a:p>
          <a:p>
            <a:pPr>
              <a:spcAft>
                <a:spcPts val="600"/>
              </a:spcAft>
            </a:pPr>
            <a:r>
              <a:rPr lang="en-GB" sz="2000" b="1"/>
              <a:t>Phase 3: Scale</a:t>
            </a:r>
          </a:p>
          <a:p>
            <a:pPr>
              <a:spcAft>
                <a:spcPts val="600"/>
              </a:spcAft>
            </a:pPr>
            <a:r>
              <a:rPr lang="en-GB" sz="1600"/>
              <a:t>Roll out in more countries, carrying out on-site real-world  pilots, increase involvement </a:t>
            </a:r>
            <a:br>
              <a:rPr lang="en-GB" sz="1600"/>
            </a:br>
            <a:r>
              <a:rPr lang="en-GB" sz="1600"/>
              <a:t>and awareness</a:t>
            </a:r>
            <a:endParaRPr lang="en-GB" sz="1600" dirty="0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C52491AC-6B91-D4CD-A62E-A7897ACB42F5}"/>
              </a:ext>
            </a:extLst>
          </p:cNvPr>
          <p:cNvSpPr>
            <a:spLocks noChangeAspect="1"/>
          </p:cNvSpPr>
          <p:nvPr/>
        </p:nvSpPr>
        <p:spPr>
          <a:xfrm>
            <a:off x="5111203" y="3816000"/>
            <a:ext cx="252000" cy="252000"/>
          </a:xfrm>
          <a:prstGeom prst="arc">
            <a:avLst>
              <a:gd name="adj1" fmla="val 5364713"/>
              <a:gd name="adj2" fmla="val 10800000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7BAE5E9-A6C5-B2FA-27AF-A2D30B599A26}"/>
              </a:ext>
            </a:extLst>
          </p:cNvPr>
          <p:cNvCxnSpPr>
            <a:cxnSpLocks/>
          </p:cNvCxnSpPr>
          <p:nvPr/>
        </p:nvCxnSpPr>
        <p:spPr>
          <a:xfrm>
            <a:off x="5111203" y="1798638"/>
            <a:ext cx="0" cy="214367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Arc 37">
            <a:extLst>
              <a:ext uri="{FF2B5EF4-FFF2-40B4-BE49-F238E27FC236}">
                <a16:creationId xmlns:a16="http://schemas.microsoft.com/office/drawing/2014/main" id="{F0D42663-6CE5-CF9A-C9E9-F90D47676E0F}"/>
              </a:ext>
            </a:extLst>
          </p:cNvPr>
          <p:cNvSpPr>
            <a:spLocks noChangeAspect="1"/>
          </p:cNvSpPr>
          <p:nvPr/>
        </p:nvSpPr>
        <p:spPr>
          <a:xfrm>
            <a:off x="8999203" y="3816000"/>
            <a:ext cx="252000" cy="252000"/>
          </a:xfrm>
          <a:prstGeom prst="arc">
            <a:avLst>
              <a:gd name="adj1" fmla="val 5364713"/>
              <a:gd name="adj2" fmla="val 10800000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0EDF1EB-739F-FEA8-8C6D-679C26586C75}"/>
              </a:ext>
            </a:extLst>
          </p:cNvPr>
          <p:cNvCxnSpPr>
            <a:cxnSpLocks/>
          </p:cNvCxnSpPr>
          <p:nvPr/>
        </p:nvCxnSpPr>
        <p:spPr>
          <a:xfrm>
            <a:off x="8999203" y="1798638"/>
            <a:ext cx="0" cy="214367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85AF145-C16A-E8AF-3725-81B6A1E34EB2}"/>
              </a:ext>
            </a:extLst>
          </p:cNvPr>
          <p:cNvGrpSpPr>
            <a:grpSpLocks noChangeAspect="1"/>
          </p:cNvGrpSpPr>
          <p:nvPr/>
        </p:nvGrpSpPr>
        <p:grpSpPr>
          <a:xfrm>
            <a:off x="1513874" y="3772506"/>
            <a:ext cx="827554" cy="564373"/>
            <a:chOff x="1307118" y="2352301"/>
            <a:chExt cx="636073" cy="433787"/>
          </a:xfrm>
          <a:solidFill>
            <a:schemeClr val="bg2"/>
          </a:solidFill>
        </p:grpSpPr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228B561-8AF0-B233-FDDE-E4C6208F717A}"/>
                </a:ext>
              </a:extLst>
            </p:cNvPr>
            <p:cNvSpPr/>
            <p:nvPr/>
          </p:nvSpPr>
          <p:spPr>
            <a:xfrm>
              <a:off x="1307118" y="2761323"/>
              <a:ext cx="618792" cy="24765"/>
            </a:xfrm>
            <a:custGeom>
              <a:avLst/>
              <a:gdLst>
                <a:gd name="csX0" fmla="*/ 606576 w 618792"/>
                <a:gd name="csY0" fmla="*/ 0 h 24765"/>
                <a:gd name="csX1" fmla="*/ 12216 w 618792"/>
                <a:gd name="csY1" fmla="*/ 0 h 24765"/>
                <a:gd name="csX2" fmla="*/ 12216 w 618792"/>
                <a:gd name="csY2" fmla="*/ 24765 h 24765"/>
                <a:gd name="csX3" fmla="*/ 606576 w 618792"/>
                <a:gd name="csY3" fmla="*/ 24765 h 24765"/>
                <a:gd name="csX4" fmla="*/ 606576 w 618792"/>
                <a:gd name="csY4" fmla="*/ 0 h 247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18792" h="24765">
                  <a:moveTo>
                    <a:pt x="606576" y="0"/>
                  </a:moveTo>
                  <a:lnTo>
                    <a:pt x="12216" y="0"/>
                  </a:lnTo>
                  <a:cubicBezTo>
                    <a:pt x="-3881" y="191"/>
                    <a:pt x="-4262" y="24479"/>
                    <a:pt x="12216" y="24765"/>
                  </a:cubicBezTo>
                  <a:lnTo>
                    <a:pt x="606576" y="24765"/>
                  </a:lnTo>
                  <a:cubicBezTo>
                    <a:pt x="622674" y="24575"/>
                    <a:pt x="623055" y="286"/>
                    <a:pt x="606576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D4CF2D9E-5F77-EE5B-1C51-483BFD582684}"/>
                </a:ext>
              </a:extLst>
            </p:cNvPr>
            <p:cNvSpPr/>
            <p:nvPr/>
          </p:nvSpPr>
          <p:spPr>
            <a:xfrm>
              <a:off x="1497380" y="2352301"/>
              <a:ext cx="445811" cy="211217"/>
            </a:xfrm>
            <a:custGeom>
              <a:avLst/>
              <a:gdLst>
                <a:gd name="csX0" fmla="*/ 411552 w 445811"/>
                <a:gd name="csY0" fmla="*/ 61169 h 211217"/>
                <a:gd name="csX1" fmla="*/ 253247 w 445811"/>
                <a:gd name="csY1" fmla="*/ 152514 h 211217"/>
                <a:gd name="csX2" fmla="*/ 265629 w 445811"/>
                <a:gd name="csY2" fmla="*/ 173945 h 211217"/>
                <a:gd name="csX3" fmla="*/ 423935 w 445811"/>
                <a:gd name="csY3" fmla="*/ 82600 h 211217"/>
                <a:gd name="csX4" fmla="*/ 399170 w 445811"/>
                <a:gd name="csY4" fmla="*/ 114 h 211217"/>
                <a:gd name="csX5" fmla="*/ 348592 w 445811"/>
                <a:gd name="csY5" fmla="*/ 3162 h 211217"/>
                <a:gd name="csX6" fmla="*/ 254199 w 445811"/>
                <a:gd name="csY6" fmla="*/ 44786 h 211217"/>
                <a:gd name="csX7" fmla="*/ 89988 w 445811"/>
                <a:gd name="csY7" fmla="*/ 876 h 211217"/>
                <a:gd name="csX8" fmla="*/ 80558 w 445811"/>
                <a:gd name="csY8" fmla="*/ 2114 h 211217"/>
                <a:gd name="csX9" fmla="*/ 61604 w 445811"/>
                <a:gd name="csY9" fmla="*/ 13068 h 211217"/>
                <a:gd name="csX10" fmla="*/ 56555 w 445811"/>
                <a:gd name="csY10" fmla="*/ 44595 h 211217"/>
                <a:gd name="csX11" fmla="*/ 53984 w 445811"/>
                <a:gd name="csY11" fmla="*/ 72599 h 211217"/>
                <a:gd name="csX12" fmla="*/ 124945 w 445811"/>
                <a:gd name="csY12" fmla="*/ 119462 h 211217"/>
                <a:gd name="csX13" fmla="*/ 6168 w 445811"/>
                <a:gd name="csY13" fmla="*/ 188042 h 211217"/>
                <a:gd name="csX14" fmla="*/ 18551 w 445811"/>
                <a:gd name="csY14" fmla="*/ 209473 h 211217"/>
                <a:gd name="csX15" fmla="*/ 154663 w 445811"/>
                <a:gd name="csY15" fmla="*/ 130892 h 211217"/>
                <a:gd name="csX16" fmla="*/ 160854 w 445811"/>
                <a:gd name="csY16" fmla="*/ 120510 h 211217"/>
                <a:gd name="csX17" fmla="*/ 155330 w 445811"/>
                <a:gd name="csY17" fmla="*/ 109842 h 211217"/>
                <a:gd name="csX18" fmla="*/ 56555 w 445811"/>
                <a:gd name="csY18" fmla="*/ 44595 h 211217"/>
                <a:gd name="csX19" fmla="*/ 88464 w 445811"/>
                <a:gd name="csY19" fmla="*/ 26212 h 211217"/>
                <a:gd name="csX20" fmla="*/ 252675 w 445811"/>
                <a:gd name="csY20" fmla="*/ 70218 h 211217"/>
                <a:gd name="csX21" fmla="*/ 262105 w 445811"/>
                <a:gd name="csY21" fmla="*/ 68979 h 211217"/>
                <a:gd name="csX22" fmla="*/ 314588 w 445811"/>
                <a:gd name="csY22" fmla="*/ 38690 h 211217"/>
                <a:gd name="csX23" fmla="*/ 400598 w 445811"/>
                <a:gd name="csY23" fmla="*/ 25069 h 211217"/>
                <a:gd name="csX24" fmla="*/ 411552 w 445811"/>
                <a:gd name="csY24" fmla="*/ 61455 h 2112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445811" h="211217">
                  <a:moveTo>
                    <a:pt x="411552" y="61169"/>
                  </a:moveTo>
                  <a:lnTo>
                    <a:pt x="253247" y="152514"/>
                  </a:lnTo>
                  <a:cubicBezTo>
                    <a:pt x="239150" y="160896"/>
                    <a:pt x="251532" y="181851"/>
                    <a:pt x="265629" y="173945"/>
                  </a:cubicBezTo>
                  <a:lnTo>
                    <a:pt x="423935" y="82600"/>
                  </a:lnTo>
                  <a:cubicBezTo>
                    <a:pt x="463940" y="59835"/>
                    <a:pt x="445175" y="-3030"/>
                    <a:pt x="399170" y="114"/>
                  </a:cubicBezTo>
                  <a:lnTo>
                    <a:pt x="348592" y="3162"/>
                  </a:lnTo>
                  <a:cubicBezTo>
                    <a:pt x="318112" y="2781"/>
                    <a:pt x="279917" y="30879"/>
                    <a:pt x="254199" y="44786"/>
                  </a:cubicBezTo>
                  <a:lnTo>
                    <a:pt x="89988" y="876"/>
                  </a:lnTo>
                  <a:cubicBezTo>
                    <a:pt x="86845" y="18"/>
                    <a:pt x="83416" y="495"/>
                    <a:pt x="80558" y="2114"/>
                  </a:cubicBezTo>
                  <a:lnTo>
                    <a:pt x="61604" y="13068"/>
                  </a:lnTo>
                  <a:cubicBezTo>
                    <a:pt x="46649" y="22402"/>
                    <a:pt x="46268" y="37737"/>
                    <a:pt x="56555" y="44595"/>
                  </a:cubicBezTo>
                  <a:cubicBezTo>
                    <a:pt x="44649" y="51168"/>
                    <a:pt x="44554" y="66312"/>
                    <a:pt x="53984" y="72599"/>
                  </a:cubicBezTo>
                  <a:cubicBezTo>
                    <a:pt x="67509" y="81552"/>
                    <a:pt x="124945" y="119462"/>
                    <a:pt x="124945" y="119462"/>
                  </a:cubicBezTo>
                  <a:lnTo>
                    <a:pt x="6168" y="188042"/>
                  </a:lnTo>
                  <a:cubicBezTo>
                    <a:pt x="-7738" y="196329"/>
                    <a:pt x="4263" y="217379"/>
                    <a:pt x="18551" y="209473"/>
                  </a:cubicBezTo>
                  <a:cubicBezTo>
                    <a:pt x="18551" y="209473"/>
                    <a:pt x="154663" y="130892"/>
                    <a:pt x="154663" y="130892"/>
                  </a:cubicBezTo>
                  <a:cubicBezTo>
                    <a:pt x="158378" y="128701"/>
                    <a:pt x="160759" y="124796"/>
                    <a:pt x="160854" y="120510"/>
                  </a:cubicBezTo>
                  <a:cubicBezTo>
                    <a:pt x="160949" y="116223"/>
                    <a:pt x="158854" y="112128"/>
                    <a:pt x="155330" y="109842"/>
                  </a:cubicBezTo>
                  <a:lnTo>
                    <a:pt x="56555" y="44595"/>
                  </a:lnTo>
                  <a:lnTo>
                    <a:pt x="88464" y="26212"/>
                  </a:lnTo>
                  <a:lnTo>
                    <a:pt x="252675" y="70218"/>
                  </a:lnTo>
                  <a:cubicBezTo>
                    <a:pt x="255818" y="71075"/>
                    <a:pt x="259247" y="70599"/>
                    <a:pt x="262105" y="68979"/>
                  </a:cubicBezTo>
                  <a:lnTo>
                    <a:pt x="314588" y="38690"/>
                  </a:lnTo>
                  <a:cubicBezTo>
                    <a:pt x="335066" y="24783"/>
                    <a:pt x="376976" y="27450"/>
                    <a:pt x="400598" y="25069"/>
                  </a:cubicBezTo>
                  <a:cubicBezTo>
                    <a:pt x="420601" y="23545"/>
                    <a:pt x="429173" y="51549"/>
                    <a:pt x="411552" y="6145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67C4441B-768F-6B31-E9FC-C7EBF99B1B7D}"/>
                </a:ext>
              </a:extLst>
            </p:cNvPr>
            <p:cNvSpPr/>
            <p:nvPr/>
          </p:nvSpPr>
          <p:spPr>
            <a:xfrm>
              <a:off x="1370377" y="2483608"/>
              <a:ext cx="432781" cy="185438"/>
            </a:xfrm>
            <a:custGeom>
              <a:avLst/>
              <a:gdLst>
                <a:gd name="csX0" fmla="*/ 24015 w 432781"/>
                <a:gd name="csY0" fmla="*/ 48258 h 185438"/>
                <a:gd name="csX1" fmla="*/ 6203 w 432781"/>
                <a:gd name="csY1" fmla="*/ 58545 h 185438"/>
                <a:gd name="csX2" fmla="*/ 1631 w 432781"/>
                <a:gd name="csY2" fmla="*/ 75500 h 185438"/>
                <a:gd name="csX3" fmla="*/ 37826 w 432781"/>
                <a:gd name="csY3" fmla="*/ 137984 h 185438"/>
                <a:gd name="csX4" fmla="*/ 167461 w 432781"/>
                <a:gd name="csY4" fmla="*/ 172750 h 185438"/>
                <a:gd name="csX5" fmla="*/ 426637 w 432781"/>
                <a:gd name="csY5" fmla="*/ 23207 h 185438"/>
                <a:gd name="csX6" fmla="*/ 414254 w 432781"/>
                <a:gd name="csY6" fmla="*/ 1776 h 185438"/>
                <a:gd name="csX7" fmla="*/ 155079 w 432781"/>
                <a:gd name="csY7" fmla="*/ 151414 h 185438"/>
                <a:gd name="csX8" fmla="*/ 59353 w 432781"/>
                <a:gd name="csY8" fmla="*/ 125696 h 185438"/>
                <a:gd name="csX9" fmla="*/ 29444 w 432781"/>
                <a:gd name="csY9" fmla="*/ 73880 h 185438"/>
                <a:gd name="csX10" fmla="*/ 104215 w 432781"/>
                <a:gd name="csY10" fmla="*/ 87882 h 185438"/>
                <a:gd name="csX11" fmla="*/ 121170 w 432781"/>
                <a:gd name="csY11" fmla="*/ 92454 h 185438"/>
                <a:gd name="csX12" fmla="*/ 153364 w 432781"/>
                <a:gd name="csY12" fmla="*/ 73880 h 185438"/>
                <a:gd name="csX13" fmla="*/ 140982 w 432781"/>
                <a:gd name="csY13" fmla="*/ 52449 h 185438"/>
                <a:gd name="csX14" fmla="*/ 118503 w 432781"/>
                <a:gd name="csY14" fmla="*/ 65403 h 185438"/>
                <a:gd name="csX15" fmla="*/ 24205 w 432781"/>
                <a:gd name="csY15" fmla="*/ 48353 h 1854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432781" h="185438">
                  <a:moveTo>
                    <a:pt x="24015" y="48258"/>
                  </a:moveTo>
                  <a:lnTo>
                    <a:pt x="6203" y="58545"/>
                  </a:lnTo>
                  <a:cubicBezTo>
                    <a:pt x="393" y="61784"/>
                    <a:pt x="-1798" y="69785"/>
                    <a:pt x="1631" y="75500"/>
                  </a:cubicBezTo>
                  <a:lnTo>
                    <a:pt x="37826" y="137984"/>
                  </a:lnTo>
                  <a:cubicBezTo>
                    <a:pt x="62401" y="182656"/>
                    <a:pt x="123646" y="199229"/>
                    <a:pt x="167461" y="172750"/>
                  </a:cubicBezTo>
                  <a:lnTo>
                    <a:pt x="426637" y="23207"/>
                  </a:lnTo>
                  <a:cubicBezTo>
                    <a:pt x="440448" y="14921"/>
                    <a:pt x="428637" y="-6225"/>
                    <a:pt x="414254" y="1776"/>
                  </a:cubicBezTo>
                  <a:lnTo>
                    <a:pt x="155079" y="151414"/>
                  </a:lnTo>
                  <a:cubicBezTo>
                    <a:pt x="122884" y="170940"/>
                    <a:pt x="77450" y="158748"/>
                    <a:pt x="59353" y="125696"/>
                  </a:cubicBezTo>
                  <a:lnTo>
                    <a:pt x="29444" y="73880"/>
                  </a:lnTo>
                  <a:cubicBezTo>
                    <a:pt x="53161" y="55878"/>
                    <a:pt x="89547" y="61117"/>
                    <a:pt x="104215" y="87882"/>
                  </a:cubicBezTo>
                  <a:cubicBezTo>
                    <a:pt x="107644" y="93692"/>
                    <a:pt x="115360" y="95788"/>
                    <a:pt x="121170" y="92454"/>
                  </a:cubicBezTo>
                  <a:lnTo>
                    <a:pt x="153364" y="73880"/>
                  </a:lnTo>
                  <a:cubicBezTo>
                    <a:pt x="167366" y="65498"/>
                    <a:pt x="155174" y="44543"/>
                    <a:pt x="140982" y="52449"/>
                  </a:cubicBezTo>
                  <a:lnTo>
                    <a:pt x="118503" y="65403"/>
                  </a:lnTo>
                  <a:cubicBezTo>
                    <a:pt x="96595" y="37876"/>
                    <a:pt x="54590" y="29875"/>
                    <a:pt x="24205" y="4835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D3C008-AD3F-2A0B-13AE-D5A353B4EE0A}"/>
              </a:ext>
            </a:extLst>
          </p:cNvPr>
          <p:cNvGrpSpPr>
            <a:grpSpLocks noChangeAspect="1"/>
          </p:cNvGrpSpPr>
          <p:nvPr/>
        </p:nvGrpSpPr>
        <p:grpSpPr>
          <a:xfrm>
            <a:off x="3682207" y="3727832"/>
            <a:ext cx="493395" cy="638950"/>
            <a:chOff x="5896006" y="3171893"/>
            <a:chExt cx="400803" cy="519043"/>
          </a:xfrm>
          <a:solidFill>
            <a:schemeClr val="bg2"/>
          </a:solidFill>
        </p:grpSpPr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E375F1F8-B39A-0B91-5A8D-8B9D603DAD34}"/>
                </a:ext>
              </a:extLst>
            </p:cNvPr>
            <p:cNvSpPr/>
            <p:nvPr/>
          </p:nvSpPr>
          <p:spPr>
            <a:xfrm>
              <a:off x="5956458" y="3234689"/>
              <a:ext cx="250507" cy="250507"/>
            </a:xfrm>
            <a:custGeom>
              <a:avLst/>
              <a:gdLst>
                <a:gd name="csX0" fmla="*/ 232029 w 250507"/>
                <a:gd name="csY0" fmla="*/ 112204 h 250507"/>
                <a:gd name="csX1" fmla="*/ 207264 w 250507"/>
                <a:gd name="csY1" fmla="*/ 105156 h 250507"/>
                <a:gd name="csX2" fmla="*/ 197453 w 250507"/>
                <a:gd name="csY2" fmla="*/ 81629 h 250507"/>
                <a:gd name="csX3" fmla="*/ 198787 w 250507"/>
                <a:gd name="csY3" fmla="*/ 70295 h 250507"/>
                <a:gd name="csX4" fmla="*/ 209931 w 250507"/>
                <a:gd name="csY4" fmla="*/ 59150 h 250507"/>
                <a:gd name="csX5" fmla="*/ 191548 w 250507"/>
                <a:gd name="csY5" fmla="*/ 40767 h 250507"/>
                <a:gd name="csX6" fmla="*/ 168974 w 250507"/>
                <a:gd name="csY6" fmla="*/ 53340 h 250507"/>
                <a:gd name="csX7" fmla="*/ 145447 w 250507"/>
                <a:gd name="csY7" fmla="*/ 43625 h 250507"/>
                <a:gd name="csX8" fmla="*/ 138398 w 250507"/>
                <a:gd name="csY8" fmla="*/ 34576 h 250507"/>
                <a:gd name="csX9" fmla="*/ 138398 w 250507"/>
                <a:gd name="csY9" fmla="*/ 18764 h 250507"/>
                <a:gd name="csX10" fmla="*/ 112395 w 250507"/>
                <a:gd name="csY10" fmla="*/ 18764 h 250507"/>
                <a:gd name="csX11" fmla="*/ 112395 w 250507"/>
                <a:gd name="csY11" fmla="*/ 34576 h 250507"/>
                <a:gd name="csX12" fmla="*/ 105347 w 250507"/>
                <a:gd name="csY12" fmla="*/ 43625 h 250507"/>
                <a:gd name="csX13" fmla="*/ 81725 w 250507"/>
                <a:gd name="csY13" fmla="*/ 53340 h 250507"/>
                <a:gd name="csX14" fmla="*/ 59150 w 250507"/>
                <a:gd name="csY14" fmla="*/ 40767 h 250507"/>
                <a:gd name="csX15" fmla="*/ 40767 w 250507"/>
                <a:gd name="csY15" fmla="*/ 59150 h 250507"/>
                <a:gd name="csX16" fmla="*/ 51911 w 250507"/>
                <a:gd name="csY16" fmla="*/ 70295 h 250507"/>
                <a:gd name="csX17" fmla="*/ 53245 w 250507"/>
                <a:gd name="csY17" fmla="*/ 81629 h 250507"/>
                <a:gd name="csX18" fmla="*/ 43434 w 250507"/>
                <a:gd name="csY18" fmla="*/ 105156 h 250507"/>
                <a:gd name="csX19" fmla="*/ 34385 w 250507"/>
                <a:gd name="csY19" fmla="*/ 112204 h 250507"/>
                <a:gd name="csX20" fmla="*/ 18574 w 250507"/>
                <a:gd name="csY20" fmla="*/ 112204 h 250507"/>
                <a:gd name="csX21" fmla="*/ 18574 w 250507"/>
                <a:gd name="csY21" fmla="*/ 138208 h 250507"/>
                <a:gd name="csX22" fmla="*/ 43339 w 250507"/>
                <a:gd name="csY22" fmla="*/ 145256 h 250507"/>
                <a:gd name="csX23" fmla="*/ 53150 w 250507"/>
                <a:gd name="csY23" fmla="*/ 168783 h 250507"/>
                <a:gd name="csX24" fmla="*/ 51816 w 250507"/>
                <a:gd name="csY24" fmla="*/ 180118 h 250507"/>
                <a:gd name="csX25" fmla="*/ 40672 w 250507"/>
                <a:gd name="csY25" fmla="*/ 191262 h 250507"/>
                <a:gd name="csX26" fmla="*/ 59055 w 250507"/>
                <a:gd name="csY26" fmla="*/ 209645 h 250507"/>
                <a:gd name="csX27" fmla="*/ 70199 w 250507"/>
                <a:gd name="csY27" fmla="*/ 198501 h 250507"/>
                <a:gd name="csX28" fmla="*/ 81534 w 250507"/>
                <a:gd name="csY28" fmla="*/ 197168 h 250507"/>
                <a:gd name="csX29" fmla="*/ 105061 w 250507"/>
                <a:gd name="csY29" fmla="*/ 206978 h 250507"/>
                <a:gd name="csX30" fmla="*/ 112109 w 250507"/>
                <a:gd name="csY30" fmla="*/ 216027 h 250507"/>
                <a:gd name="csX31" fmla="*/ 112109 w 250507"/>
                <a:gd name="csY31" fmla="*/ 231839 h 250507"/>
                <a:gd name="csX32" fmla="*/ 138113 w 250507"/>
                <a:gd name="csY32" fmla="*/ 231839 h 250507"/>
                <a:gd name="csX33" fmla="*/ 145161 w 250507"/>
                <a:gd name="csY33" fmla="*/ 207074 h 250507"/>
                <a:gd name="csX34" fmla="*/ 168688 w 250507"/>
                <a:gd name="csY34" fmla="*/ 197263 h 250507"/>
                <a:gd name="csX35" fmla="*/ 180023 w 250507"/>
                <a:gd name="csY35" fmla="*/ 198596 h 250507"/>
                <a:gd name="csX36" fmla="*/ 191167 w 250507"/>
                <a:gd name="csY36" fmla="*/ 209741 h 250507"/>
                <a:gd name="csX37" fmla="*/ 209550 w 250507"/>
                <a:gd name="csY37" fmla="*/ 191357 h 250507"/>
                <a:gd name="csX38" fmla="*/ 198406 w 250507"/>
                <a:gd name="csY38" fmla="*/ 180213 h 250507"/>
                <a:gd name="csX39" fmla="*/ 197072 w 250507"/>
                <a:gd name="csY39" fmla="*/ 168878 h 250507"/>
                <a:gd name="csX40" fmla="*/ 206883 w 250507"/>
                <a:gd name="csY40" fmla="*/ 145352 h 250507"/>
                <a:gd name="csX41" fmla="*/ 215932 w 250507"/>
                <a:gd name="csY41" fmla="*/ 138303 h 250507"/>
                <a:gd name="csX42" fmla="*/ 231743 w 250507"/>
                <a:gd name="csY42" fmla="*/ 138303 h 250507"/>
                <a:gd name="csX43" fmla="*/ 231743 w 250507"/>
                <a:gd name="csY43" fmla="*/ 112300 h 250507"/>
                <a:gd name="csX44" fmla="*/ 241268 w 250507"/>
                <a:gd name="csY44" fmla="*/ 156782 h 250507"/>
                <a:gd name="csX45" fmla="*/ 223171 w 250507"/>
                <a:gd name="csY45" fmla="*/ 156782 h 250507"/>
                <a:gd name="csX46" fmla="*/ 216789 w 250507"/>
                <a:gd name="csY46" fmla="*/ 172117 h 250507"/>
                <a:gd name="csX47" fmla="*/ 229553 w 250507"/>
                <a:gd name="csY47" fmla="*/ 184880 h 250507"/>
                <a:gd name="csX48" fmla="*/ 229553 w 250507"/>
                <a:gd name="csY48" fmla="*/ 198025 h 250507"/>
                <a:gd name="csX49" fmla="*/ 198025 w 250507"/>
                <a:gd name="csY49" fmla="*/ 229553 h 250507"/>
                <a:gd name="csX50" fmla="*/ 184880 w 250507"/>
                <a:gd name="csY50" fmla="*/ 229553 h 250507"/>
                <a:gd name="csX51" fmla="*/ 172117 w 250507"/>
                <a:gd name="csY51" fmla="*/ 216789 h 250507"/>
                <a:gd name="csX52" fmla="*/ 156782 w 250507"/>
                <a:gd name="csY52" fmla="*/ 223171 h 250507"/>
                <a:gd name="csX53" fmla="*/ 156782 w 250507"/>
                <a:gd name="csY53" fmla="*/ 241268 h 250507"/>
                <a:gd name="csX54" fmla="*/ 147542 w 250507"/>
                <a:gd name="csY54" fmla="*/ 250508 h 250507"/>
                <a:gd name="csX55" fmla="*/ 102965 w 250507"/>
                <a:gd name="csY55" fmla="*/ 250508 h 250507"/>
                <a:gd name="csX56" fmla="*/ 93726 w 250507"/>
                <a:gd name="csY56" fmla="*/ 241268 h 250507"/>
                <a:gd name="csX57" fmla="*/ 93726 w 250507"/>
                <a:gd name="csY57" fmla="*/ 223171 h 250507"/>
                <a:gd name="csX58" fmla="*/ 78391 w 250507"/>
                <a:gd name="csY58" fmla="*/ 216789 h 250507"/>
                <a:gd name="csX59" fmla="*/ 65627 w 250507"/>
                <a:gd name="csY59" fmla="*/ 229553 h 250507"/>
                <a:gd name="csX60" fmla="*/ 52483 w 250507"/>
                <a:gd name="csY60" fmla="*/ 229553 h 250507"/>
                <a:gd name="csX61" fmla="*/ 20955 w 250507"/>
                <a:gd name="csY61" fmla="*/ 198025 h 250507"/>
                <a:gd name="csX62" fmla="*/ 20955 w 250507"/>
                <a:gd name="csY62" fmla="*/ 184880 h 250507"/>
                <a:gd name="csX63" fmla="*/ 20955 w 250507"/>
                <a:gd name="csY63" fmla="*/ 184880 h 250507"/>
                <a:gd name="csX64" fmla="*/ 33719 w 250507"/>
                <a:gd name="csY64" fmla="*/ 172117 h 250507"/>
                <a:gd name="csX65" fmla="*/ 27337 w 250507"/>
                <a:gd name="csY65" fmla="*/ 156782 h 250507"/>
                <a:gd name="csX66" fmla="*/ 9239 w 250507"/>
                <a:gd name="csY66" fmla="*/ 156782 h 250507"/>
                <a:gd name="csX67" fmla="*/ 0 w 250507"/>
                <a:gd name="csY67" fmla="*/ 147542 h 250507"/>
                <a:gd name="csX68" fmla="*/ 0 w 250507"/>
                <a:gd name="csY68" fmla="*/ 102965 h 250507"/>
                <a:gd name="csX69" fmla="*/ 9239 w 250507"/>
                <a:gd name="csY69" fmla="*/ 93726 h 250507"/>
                <a:gd name="csX70" fmla="*/ 27337 w 250507"/>
                <a:gd name="csY70" fmla="*/ 93726 h 250507"/>
                <a:gd name="csX71" fmla="*/ 33719 w 250507"/>
                <a:gd name="csY71" fmla="*/ 78391 h 250507"/>
                <a:gd name="csX72" fmla="*/ 20955 w 250507"/>
                <a:gd name="csY72" fmla="*/ 65627 h 250507"/>
                <a:gd name="csX73" fmla="*/ 20955 w 250507"/>
                <a:gd name="csY73" fmla="*/ 52483 h 250507"/>
                <a:gd name="csX74" fmla="*/ 20955 w 250507"/>
                <a:gd name="csY74" fmla="*/ 52483 h 250507"/>
                <a:gd name="csX75" fmla="*/ 52483 w 250507"/>
                <a:gd name="csY75" fmla="*/ 20955 h 250507"/>
                <a:gd name="csX76" fmla="*/ 65627 w 250507"/>
                <a:gd name="csY76" fmla="*/ 20955 h 250507"/>
                <a:gd name="csX77" fmla="*/ 65627 w 250507"/>
                <a:gd name="csY77" fmla="*/ 20955 h 250507"/>
                <a:gd name="csX78" fmla="*/ 78391 w 250507"/>
                <a:gd name="csY78" fmla="*/ 33719 h 250507"/>
                <a:gd name="csX79" fmla="*/ 93726 w 250507"/>
                <a:gd name="csY79" fmla="*/ 27337 h 250507"/>
                <a:gd name="csX80" fmla="*/ 93726 w 250507"/>
                <a:gd name="csY80" fmla="*/ 9239 h 250507"/>
                <a:gd name="csX81" fmla="*/ 102965 w 250507"/>
                <a:gd name="csY81" fmla="*/ 0 h 250507"/>
                <a:gd name="csX82" fmla="*/ 147542 w 250507"/>
                <a:gd name="csY82" fmla="*/ 0 h 250507"/>
                <a:gd name="csX83" fmla="*/ 156782 w 250507"/>
                <a:gd name="csY83" fmla="*/ 9239 h 250507"/>
                <a:gd name="csX84" fmla="*/ 156782 w 250507"/>
                <a:gd name="csY84" fmla="*/ 27337 h 250507"/>
                <a:gd name="csX85" fmla="*/ 172117 w 250507"/>
                <a:gd name="csY85" fmla="*/ 33623 h 250507"/>
                <a:gd name="csX86" fmla="*/ 184880 w 250507"/>
                <a:gd name="csY86" fmla="*/ 20860 h 250507"/>
                <a:gd name="csX87" fmla="*/ 198025 w 250507"/>
                <a:gd name="csY87" fmla="*/ 20860 h 250507"/>
                <a:gd name="csX88" fmla="*/ 229553 w 250507"/>
                <a:gd name="csY88" fmla="*/ 52388 h 250507"/>
                <a:gd name="csX89" fmla="*/ 232315 w 250507"/>
                <a:gd name="csY89" fmla="*/ 58960 h 250507"/>
                <a:gd name="csX90" fmla="*/ 216789 w 250507"/>
                <a:gd name="csY90" fmla="*/ 78296 h 250507"/>
                <a:gd name="csX91" fmla="*/ 223171 w 250507"/>
                <a:gd name="csY91" fmla="*/ 93631 h 250507"/>
                <a:gd name="csX92" fmla="*/ 241268 w 250507"/>
                <a:gd name="csY92" fmla="*/ 93631 h 250507"/>
                <a:gd name="csX93" fmla="*/ 250508 w 250507"/>
                <a:gd name="csY93" fmla="*/ 102870 h 250507"/>
                <a:gd name="csX94" fmla="*/ 250508 w 250507"/>
                <a:gd name="csY94" fmla="*/ 147447 h 250507"/>
                <a:gd name="csX95" fmla="*/ 241268 w 250507"/>
                <a:gd name="csY95" fmla="*/ 156686 h 2505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250507" h="250507">
                  <a:moveTo>
                    <a:pt x="232029" y="112204"/>
                  </a:moveTo>
                  <a:cubicBezTo>
                    <a:pt x="223457" y="111442"/>
                    <a:pt x="209836" y="115538"/>
                    <a:pt x="207264" y="105156"/>
                  </a:cubicBezTo>
                  <a:cubicBezTo>
                    <a:pt x="205264" y="96869"/>
                    <a:pt x="201930" y="88868"/>
                    <a:pt x="197453" y="81629"/>
                  </a:cubicBezTo>
                  <a:cubicBezTo>
                    <a:pt x="195263" y="78010"/>
                    <a:pt x="195834" y="73247"/>
                    <a:pt x="198787" y="70295"/>
                  </a:cubicBezTo>
                  <a:lnTo>
                    <a:pt x="209931" y="59150"/>
                  </a:lnTo>
                  <a:lnTo>
                    <a:pt x="191548" y="40767"/>
                  </a:lnTo>
                  <a:cubicBezTo>
                    <a:pt x="185071" y="46101"/>
                    <a:pt x="178308" y="58865"/>
                    <a:pt x="168974" y="53340"/>
                  </a:cubicBezTo>
                  <a:cubicBezTo>
                    <a:pt x="161639" y="48863"/>
                    <a:pt x="153734" y="45625"/>
                    <a:pt x="145447" y="43625"/>
                  </a:cubicBezTo>
                  <a:cubicBezTo>
                    <a:pt x="141256" y="42577"/>
                    <a:pt x="138398" y="38862"/>
                    <a:pt x="138398" y="34576"/>
                  </a:cubicBezTo>
                  <a:lnTo>
                    <a:pt x="138398" y="18764"/>
                  </a:lnTo>
                  <a:lnTo>
                    <a:pt x="112395" y="18764"/>
                  </a:lnTo>
                  <a:lnTo>
                    <a:pt x="112395" y="34576"/>
                  </a:lnTo>
                  <a:cubicBezTo>
                    <a:pt x="112395" y="38862"/>
                    <a:pt x="109442" y="42577"/>
                    <a:pt x="105347" y="43625"/>
                  </a:cubicBezTo>
                  <a:cubicBezTo>
                    <a:pt x="97060" y="45625"/>
                    <a:pt x="89059" y="48959"/>
                    <a:pt x="81725" y="53340"/>
                  </a:cubicBezTo>
                  <a:cubicBezTo>
                    <a:pt x="72485" y="58960"/>
                    <a:pt x="65723" y="46196"/>
                    <a:pt x="59150" y="40767"/>
                  </a:cubicBezTo>
                  <a:lnTo>
                    <a:pt x="40767" y="59150"/>
                  </a:lnTo>
                  <a:lnTo>
                    <a:pt x="51911" y="70295"/>
                  </a:lnTo>
                  <a:cubicBezTo>
                    <a:pt x="54959" y="73343"/>
                    <a:pt x="55531" y="78010"/>
                    <a:pt x="53245" y="81629"/>
                  </a:cubicBezTo>
                  <a:cubicBezTo>
                    <a:pt x="48768" y="88964"/>
                    <a:pt x="45530" y="96869"/>
                    <a:pt x="43434" y="105156"/>
                  </a:cubicBezTo>
                  <a:cubicBezTo>
                    <a:pt x="42386" y="109252"/>
                    <a:pt x="38672" y="112204"/>
                    <a:pt x="34385" y="112204"/>
                  </a:cubicBezTo>
                  <a:lnTo>
                    <a:pt x="18574" y="112204"/>
                  </a:lnTo>
                  <a:lnTo>
                    <a:pt x="18574" y="138208"/>
                  </a:lnTo>
                  <a:cubicBezTo>
                    <a:pt x="27146" y="138970"/>
                    <a:pt x="40767" y="134779"/>
                    <a:pt x="43339" y="145256"/>
                  </a:cubicBezTo>
                  <a:cubicBezTo>
                    <a:pt x="45339" y="153543"/>
                    <a:pt x="48673" y="161544"/>
                    <a:pt x="53150" y="168783"/>
                  </a:cubicBezTo>
                  <a:cubicBezTo>
                    <a:pt x="55340" y="172403"/>
                    <a:pt x="54769" y="177165"/>
                    <a:pt x="51816" y="180118"/>
                  </a:cubicBezTo>
                  <a:lnTo>
                    <a:pt x="40672" y="191262"/>
                  </a:lnTo>
                  <a:lnTo>
                    <a:pt x="59055" y="209645"/>
                  </a:lnTo>
                  <a:lnTo>
                    <a:pt x="70199" y="198501"/>
                  </a:lnTo>
                  <a:cubicBezTo>
                    <a:pt x="73247" y="195453"/>
                    <a:pt x="77915" y="194882"/>
                    <a:pt x="81534" y="197168"/>
                  </a:cubicBezTo>
                  <a:cubicBezTo>
                    <a:pt x="88868" y="201644"/>
                    <a:pt x="96774" y="204883"/>
                    <a:pt x="105061" y="206978"/>
                  </a:cubicBezTo>
                  <a:cubicBezTo>
                    <a:pt x="109156" y="208026"/>
                    <a:pt x="112109" y="211741"/>
                    <a:pt x="112109" y="216027"/>
                  </a:cubicBezTo>
                  <a:lnTo>
                    <a:pt x="112109" y="231839"/>
                  </a:lnTo>
                  <a:lnTo>
                    <a:pt x="138113" y="231839"/>
                  </a:lnTo>
                  <a:cubicBezTo>
                    <a:pt x="138875" y="223266"/>
                    <a:pt x="134684" y="209645"/>
                    <a:pt x="145161" y="207074"/>
                  </a:cubicBezTo>
                  <a:cubicBezTo>
                    <a:pt x="153448" y="205073"/>
                    <a:pt x="161449" y="201740"/>
                    <a:pt x="168688" y="197263"/>
                  </a:cubicBezTo>
                  <a:cubicBezTo>
                    <a:pt x="172307" y="195072"/>
                    <a:pt x="177070" y="195644"/>
                    <a:pt x="180023" y="198596"/>
                  </a:cubicBezTo>
                  <a:lnTo>
                    <a:pt x="191167" y="209741"/>
                  </a:lnTo>
                  <a:lnTo>
                    <a:pt x="209550" y="191357"/>
                  </a:lnTo>
                  <a:lnTo>
                    <a:pt x="198406" y="180213"/>
                  </a:lnTo>
                  <a:cubicBezTo>
                    <a:pt x="195358" y="177165"/>
                    <a:pt x="194786" y="172498"/>
                    <a:pt x="197072" y="168878"/>
                  </a:cubicBezTo>
                  <a:cubicBezTo>
                    <a:pt x="201549" y="161544"/>
                    <a:pt x="204788" y="153638"/>
                    <a:pt x="206883" y="145352"/>
                  </a:cubicBezTo>
                  <a:cubicBezTo>
                    <a:pt x="207931" y="141161"/>
                    <a:pt x="211646" y="138303"/>
                    <a:pt x="215932" y="138303"/>
                  </a:cubicBezTo>
                  <a:lnTo>
                    <a:pt x="231743" y="138303"/>
                  </a:lnTo>
                  <a:lnTo>
                    <a:pt x="231743" y="112300"/>
                  </a:lnTo>
                  <a:close/>
                  <a:moveTo>
                    <a:pt x="241268" y="156782"/>
                  </a:moveTo>
                  <a:lnTo>
                    <a:pt x="223171" y="156782"/>
                  </a:lnTo>
                  <a:cubicBezTo>
                    <a:pt x="221456" y="162020"/>
                    <a:pt x="219361" y="167164"/>
                    <a:pt x="216789" y="172117"/>
                  </a:cubicBezTo>
                  <a:lnTo>
                    <a:pt x="229553" y="184880"/>
                  </a:lnTo>
                  <a:cubicBezTo>
                    <a:pt x="233172" y="188500"/>
                    <a:pt x="233172" y="194310"/>
                    <a:pt x="229553" y="198025"/>
                  </a:cubicBezTo>
                  <a:lnTo>
                    <a:pt x="198025" y="229553"/>
                  </a:lnTo>
                  <a:cubicBezTo>
                    <a:pt x="194310" y="233077"/>
                    <a:pt x="188595" y="233077"/>
                    <a:pt x="184880" y="229553"/>
                  </a:cubicBezTo>
                  <a:lnTo>
                    <a:pt x="172117" y="216789"/>
                  </a:lnTo>
                  <a:cubicBezTo>
                    <a:pt x="167164" y="219266"/>
                    <a:pt x="162116" y="221456"/>
                    <a:pt x="156782" y="223171"/>
                  </a:cubicBezTo>
                  <a:lnTo>
                    <a:pt x="156782" y="241268"/>
                  </a:lnTo>
                  <a:cubicBezTo>
                    <a:pt x="156782" y="246412"/>
                    <a:pt x="152591" y="250508"/>
                    <a:pt x="147542" y="250508"/>
                  </a:cubicBezTo>
                  <a:lnTo>
                    <a:pt x="102965" y="250508"/>
                  </a:lnTo>
                  <a:cubicBezTo>
                    <a:pt x="97822" y="250508"/>
                    <a:pt x="93726" y="246317"/>
                    <a:pt x="93726" y="241268"/>
                  </a:cubicBezTo>
                  <a:lnTo>
                    <a:pt x="93726" y="223171"/>
                  </a:lnTo>
                  <a:cubicBezTo>
                    <a:pt x="88487" y="221456"/>
                    <a:pt x="83344" y="219361"/>
                    <a:pt x="78391" y="216789"/>
                  </a:cubicBezTo>
                  <a:lnTo>
                    <a:pt x="65627" y="229553"/>
                  </a:lnTo>
                  <a:cubicBezTo>
                    <a:pt x="62008" y="233172"/>
                    <a:pt x="56102" y="233172"/>
                    <a:pt x="52483" y="229553"/>
                  </a:cubicBezTo>
                  <a:lnTo>
                    <a:pt x="20955" y="198025"/>
                  </a:lnTo>
                  <a:cubicBezTo>
                    <a:pt x="17336" y="194405"/>
                    <a:pt x="17336" y="188500"/>
                    <a:pt x="20955" y="184880"/>
                  </a:cubicBezTo>
                  <a:lnTo>
                    <a:pt x="20955" y="184880"/>
                  </a:lnTo>
                  <a:lnTo>
                    <a:pt x="33719" y="172117"/>
                  </a:lnTo>
                  <a:cubicBezTo>
                    <a:pt x="31242" y="167164"/>
                    <a:pt x="29051" y="162116"/>
                    <a:pt x="27337" y="156782"/>
                  </a:cubicBezTo>
                  <a:lnTo>
                    <a:pt x="9239" y="156782"/>
                  </a:lnTo>
                  <a:cubicBezTo>
                    <a:pt x="4096" y="156782"/>
                    <a:pt x="0" y="152591"/>
                    <a:pt x="0" y="147542"/>
                  </a:cubicBezTo>
                  <a:lnTo>
                    <a:pt x="0" y="102965"/>
                  </a:lnTo>
                  <a:cubicBezTo>
                    <a:pt x="0" y="97822"/>
                    <a:pt x="4191" y="93726"/>
                    <a:pt x="9239" y="93726"/>
                  </a:cubicBezTo>
                  <a:lnTo>
                    <a:pt x="27337" y="93726"/>
                  </a:lnTo>
                  <a:cubicBezTo>
                    <a:pt x="29051" y="88487"/>
                    <a:pt x="31147" y="83344"/>
                    <a:pt x="33719" y="78391"/>
                  </a:cubicBezTo>
                  <a:lnTo>
                    <a:pt x="20955" y="65627"/>
                  </a:lnTo>
                  <a:cubicBezTo>
                    <a:pt x="17336" y="62008"/>
                    <a:pt x="17336" y="56102"/>
                    <a:pt x="20955" y="52483"/>
                  </a:cubicBezTo>
                  <a:lnTo>
                    <a:pt x="20955" y="52483"/>
                  </a:lnTo>
                  <a:lnTo>
                    <a:pt x="52483" y="20955"/>
                  </a:lnTo>
                  <a:cubicBezTo>
                    <a:pt x="56102" y="17336"/>
                    <a:pt x="62008" y="17336"/>
                    <a:pt x="65627" y="20955"/>
                  </a:cubicBezTo>
                  <a:cubicBezTo>
                    <a:pt x="65627" y="20955"/>
                    <a:pt x="65627" y="20955"/>
                    <a:pt x="65627" y="20955"/>
                  </a:cubicBezTo>
                  <a:lnTo>
                    <a:pt x="78391" y="33719"/>
                  </a:lnTo>
                  <a:cubicBezTo>
                    <a:pt x="83344" y="31242"/>
                    <a:pt x="88392" y="29051"/>
                    <a:pt x="93726" y="27337"/>
                  </a:cubicBezTo>
                  <a:lnTo>
                    <a:pt x="93726" y="9239"/>
                  </a:lnTo>
                  <a:cubicBezTo>
                    <a:pt x="93726" y="4096"/>
                    <a:pt x="97822" y="0"/>
                    <a:pt x="102965" y="0"/>
                  </a:cubicBezTo>
                  <a:lnTo>
                    <a:pt x="147542" y="0"/>
                  </a:lnTo>
                  <a:cubicBezTo>
                    <a:pt x="152686" y="0"/>
                    <a:pt x="156782" y="4191"/>
                    <a:pt x="156782" y="9239"/>
                  </a:cubicBezTo>
                  <a:lnTo>
                    <a:pt x="156782" y="27337"/>
                  </a:lnTo>
                  <a:cubicBezTo>
                    <a:pt x="162020" y="29051"/>
                    <a:pt x="167164" y="31147"/>
                    <a:pt x="172117" y="33623"/>
                  </a:cubicBezTo>
                  <a:lnTo>
                    <a:pt x="184880" y="20860"/>
                  </a:lnTo>
                  <a:cubicBezTo>
                    <a:pt x="188500" y="17240"/>
                    <a:pt x="194405" y="17240"/>
                    <a:pt x="198025" y="20860"/>
                  </a:cubicBezTo>
                  <a:lnTo>
                    <a:pt x="229553" y="52388"/>
                  </a:lnTo>
                  <a:cubicBezTo>
                    <a:pt x="231267" y="54102"/>
                    <a:pt x="232315" y="56483"/>
                    <a:pt x="232315" y="58960"/>
                  </a:cubicBezTo>
                  <a:cubicBezTo>
                    <a:pt x="233267" y="64389"/>
                    <a:pt x="220885" y="73533"/>
                    <a:pt x="216789" y="78296"/>
                  </a:cubicBezTo>
                  <a:cubicBezTo>
                    <a:pt x="219361" y="83249"/>
                    <a:pt x="221456" y="88297"/>
                    <a:pt x="223171" y="93631"/>
                  </a:cubicBezTo>
                  <a:lnTo>
                    <a:pt x="241268" y="93631"/>
                  </a:lnTo>
                  <a:cubicBezTo>
                    <a:pt x="246412" y="93631"/>
                    <a:pt x="250508" y="97822"/>
                    <a:pt x="250508" y="102870"/>
                  </a:cubicBezTo>
                  <a:lnTo>
                    <a:pt x="250508" y="147447"/>
                  </a:lnTo>
                  <a:cubicBezTo>
                    <a:pt x="250508" y="152591"/>
                    <a:pt x="246412" y="156686"/>
                    <a:pt x="241268" y="1566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8DC3895-6BF7-E10C-864A-17E8076AFD1E}"/>
                </a:ext>
              </a:extLst>
            </p:cNvPr>
            <p:cNvSpPr/>
            <p:nvPr/>
          </p:nvSpPr>
          <p:spPr>
            <a:xfrm>
              <a:off x="6016847" y="3295435"/>
              <a:ext cx="130016" cy="129468"/>
            </a:xfrm>
            <a:custGeom>
              <a:avLst/>
              <a:gdLst>
                <a:gd name="csX0" fmla="*/ 64961 w 130016"/>
                <a:gd name="csY0" fmla="*/ 17931 h 129468"/>
                <a:gd name="csX1" fmla="*/ 64961 w 130016"/>
                <a:gd name="csY1" fmla="*/ 110800 h 129468"/>
                <a:gd name="csX2" fmla="*/ 64961 w 130016"/>
                <a:gd name="csY2" fmla="*/ 17931 h 129468"/>
                <a:gd name="csX3" fmla="*/ 64961 w 130016"/>
                <a:gd name="csY3" fmla="*/ 129469 h 129468"/>
                <a:gd name="csX4" fmla="*/ 0 w 130016"/>
                <a:gd name="csY4" fmla="*/ 64508 h 129468"/>
                <a:gd name="csX5" fmla="*/ 130016 w 130016"/>
                <a:gd name="csY5" fmla="*/ 64508 h 129468"/>
                <a:gd name="csX6" fmla="*/ 65056 w 130016"/>
                <a:gd name="csY6" fmla="*/ 129469 h 129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30016" h="129468">
                  <a:moveTo>
                    <a:pt x="64961" y="17931"/>
                  </a:moveTo>
                  <a:cubicBezTo>
                    <a:pt x="3524" y="19931"/>
                    <a:pt x="3620" y="108895"/>
                    <a:pt x="64961" y="110800"/>
                  </a:cubicBezTo>
                  <a:cubicBezTo>
                    <a:pt x="126302" y="108799"/>
                    <a:pt x="126302" y="19836"/>
                    <a:pt x="64961" y="17931"/>
                  </a:cubicBezTo>
                  <a:moveTo>
                    <a:pt x="64961" y="129469"/>
                  </a:moveTo>
                  <a:cubicBezTo>
                    <a:pt x="29051" y="129469"/>
                    <a:pt x="0" y="100322"/>
                    <a:pt x="0" y="64508"/>
                  </a:cubicBezTo>
                  <a:cubicBezTo>
                    <a:pt x="3048" y="-21503"/>
                    <a:pt x="126968" y="-21503"/>
                    <a:pt x="130016" y="64508"/>
                  </a:cubicBezTo>
                  <a:cubicBezTo>
                    <a:pt x="130016" y="100417"/>
                    <a:pt x="100870" y="129469"/>
                    <a:pt x="65056" y="1294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1F42A177-0691-B3EE-04EE-8072DC5FF477}"/>
                </a:ext>
              </a:extLst>
            </p:cNvPr>
            <p:cNvSpPr/>
            <p:nvPr/>
          </p:nvSpPr>
          <p:spPr>
            <a:xfrm>
              <a:off x="5896006" y="3171893"/>
              <a:ext cx="400803" cy="519043"/>
            </a:xfrm>
            <a:custGeom>
              <a:avLst/>
              <a:gdLst>
                <a:gd name="csX0" fmla="*/ 342392 w 400803"/>
                <a:gd name="csY0" fmla="*/ 191384 h 519043"/>
                <a:gd name="csX1" fmla="*/ 349631 w 400803"/>
                <a:gd name="csY1" fmla="*/ 146331 h 519043"/>
                <a:gd name="csX2" fmla="*/ 309626 w 400803"/>
                <a:gd name="csY2" fmla="*/ 65082 h 519043"/>
                <a:gd name="csX3" fmla="*/ 63119 w 400803"/>
                <a:gd name="csY3" fmla="*/ 68702 h 519043"/>
                <a:gd name="csX4" fmla="*/ 39402 w 400803"/>
                <a:gd name="csY4" fmla="*/ 278347 h 519043"/>
                <a:gd name="csX5" fmla="*/ 66548 w 400803"/>
                <a:gd name="csY5" fmla="*/ 419984 h 519043"/>
                <a:gd name="csX6" fmla="*/ 196088 w 400803"/>
                <a:gd name="csY6" fmla="*/ 498946 h 519043"/>
                <a:gd name="csX7" fmla="*/ 209709 w 400803"/>
                <a:gd name="csY7" fmla="*/ 495898 h 519043"/>
                <a:gd name="csX8" fmla="*/ 211233 w 400803"/>
                <a:gd name="csY8" fmla="*/ 490469 h 519043"/>
                <a:gd name="csX9" fmla="*/ 211233 w 400803"/>
                <a:gd name="csY9" fmla="*/ 465799 h 519043"/>
                <a:gd name="csX10" fmla="*/ 272479 w 400803"/>
                <a:gd name="csY10" fmla="*/ 410364 h 519043"/>
                <a:gd name="csX11" fmla="*/ 335248 w 400803"/>
                <a:gd name="csY11" fmla="*/ 374645 h 519043"/>
                <a:gd name="csX12" fmla="*/ 338868 w 400803"/>
                <a:gd name="csY12" fmla="*/ 314161 h 519043"/>
                <a:gd name="csX13" fmla="*/ 354584 w 400803"/>
                <a:gd name="csY13" fmla="*/ 296635 h 519043"/>
                <a:gd name="csX14" fmla="*/ 382302 w 400803"/>
                <a:gd name="csY14" fmla="*/ 291492 h 519043"/>
                <a:gd name="csX15" fmla="*/ 344202 w 400803"/>
                <a:gd name="csY15" fmla="*/ 210434 h 519043"/>
                <a:gd name="csX16" fmla="*/ 342392 w 400803"/>
                <a:gd name="csY16" fmla="*/ 191289 h 519043"/>
                <a:gd name="csX17" fmla="*/ 399066 w 400803"/>
                <a:gd name="csY17" fmla="*/ 283776 h 519043"/>
                <a:gd name="csX18" fmla="*/ 389731 w 400803"/>
                <a:gd name="csY18" fmla="*/ 309018 h 519043"/>
                <a:gd name="csX19" fmla="*/ 385064 w 400803"/>
                <a:gd name="csY19" fmla="*/ 310446 h 519043"/>
                <a:gd name="csX20" fmla="*/ 343345 w 400803"/>
                <a:gd name="csY20" fmla="*/ 303112 h 519043"/>
                <a:gd name="csX21" fmla="*/ 355822 w 400803"/>
                <a:gd name="csY21" fmla="*/ 345403 h 519043"/>
                <a:gd name="csX22" fmla="*/ 276955 w 400803"/>
                <a:gd name="csY22" fmla="*/ 429128 h 519043"/>
                <a:gd name="csX23" fmla="*/ 229807 w 400803"/>
                <a:gd name="csY23" fmla="*/ 466656 h 519043"/>
                <a:gd name="csX24" fmla="*/ 229807 w 400803"/>
                <a:gd name="csY24" fmla="*/ 490564 h 519043"/>
                <a:gd name="csX25" fmla="*/ 201327 w 400803"/>
                <a:gd name="csY25" fmla="*/ 519044 h 519043"/>
                <a:gd name="csX26" fmla="*/ 186563 w 400803"/>
                <a:gd name="csY26" fmla="*/ 514948 h 519043"/>
                <a:gd name="csX27" fmla="*/ 57214 w 400803"/>
                <a:gd name="csY27" fmla="*/ 436272 h 519043"/>
                <a:gd name="csX28" fmla="*/ 48165 w 400803"/>
                <a:gd name="csY28" fmla="*/ 420079 h 519043"/>
                <a:gd name="csX29" fmla="*/ 22162 w 400803"/>
                <a:gd name="csY29" fmla="*/ 284824 h 519043"/>
                <a:gd name="csX30" fmla="*/ 50260 w 400803"/>
                <a:gd name="csY30" fmla="*/ 55462 h 519043"/>
                <a:gd name="csX31" fmla="*/ 323152 w 400803"/>
                <a:gd name="csY31" fmla="*/ 52509 h 519043"/>
                <a:gd name="csX32" fmla="*/ 368205 w 400803"/>
                <a:gd name="csY32" fmla="*/ 145950 h 519043"/>
                <a:gd name="csX33" fmla="*/ 360394 w 400803"/>
                <a:gd name="csY33" fmla="*/ 196051 h 519043"/>
                <a:gd name="csX34" fmla="*/ 360966 w 400803"/>
                <a:gd name="csY34" fmla="*/ 202719 h 519043"/>
                <a:gd name="csX35" fmla="*/ 399066 w 400803"/>
                <a:gd name="csY35" fmla="*/ 283776 h 5190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400803" h="519043">
                  <a:moveTo>
                    <a:pt x="342392" y="191384"/>
                  </a:moveTo>
                  <a:cubicBezTo>
                    <a:pt x="346012" y="176620"/>
                    <a:pt x="348393" y="161571"/>
                    <a:pt x="349631" y="146331"/>
                  </a:cubicBezTo>
                  <a:cubicBezTo>
                    <a:pt x="347631" y="118994"/>
                    <a:pt x="327914" y="85656"/>
                    <a:pt x="309626" y="65082"/>
                  </a:cubicBezTo>
                  <a:cubicBezTo>
                    <a:pt x="239332" y="-5593"/>
                    <a:pt x="123317" y="10218"/>
                    <a:pt x="63119" y="68702"/>
                  </a:cubicBezTo>
                  <a:cubicBezTo>
                    <a:pt x="7684" y="122899"/>
                    <a:pt x="9017" y="201290"/>
                    <a:pt x="39402" y="278347"/>
                  </a:cubicBezTo>
                  <a:cubicBezTo>
                    <a:pt x="61881" y="342831"/>
                    <a:pt x="65215" y="369978"/>
                    <a:pt x="66548" y="419984"/>
                  </a:cubicBezTo>
                  <a:cubicBezTo>
                    <a:pt x="66167" y="420746"/>
                    <a:pt x="195993" y="498565"/>
                    <a:pt x="196088" y="498946"/>
                  </a:cubicBezTo>
                  <a:cubicBezTo>
                    <a:pt x="200660" y="501804"/>
                    <a:pt x="206756" y="500470"/>
                    <a:pt x="209709" y="495898"/>
                  </a:cubicBezTo>
                  <a:cubicBezTo>
                    <a:pt x="210757" y="494279"/>
                    <a:pt x="211233" y="492374"/>
                    <a:pt x="211233" y="490469"/>
                  </a:cubicBezTo>
                  <a:lnTo>
                    <a:pt x="211233" y="465799"/>
                  </a:lnTo>
                  <a:cubicBezTo>
                    <a:pt x="215614" y="434938"/>
                    <a:pt x="241332" y="411697"/>
                    <a:pt x="272479" y="410364"/>
                  </a:cubicBezTo>
                  <a:cubicBezTo>
                    <a:pt x="312388" y="410840"/>
                    <a:pt x="333915" y="412650"/>
                    <a:pt x="335248" y="374645"/>
                  </a:cubicBezTo>
                  <a:lnTo>
                    <a:pt x="338868" y="314161"/>
                  </a:lnTo>
                  <a:cubicBezTo>
                    <a:pt x="339344" y="305398"/>
                    <a:pt x="345916" y="298159"/>
                    <a:pt x="354584" y="296635"/>
                  </a:cubicBezTo>
                  <a:lnTo>
                    <a:pt x="382302" y="291492"/>
                  </a:lnTo>
                  <a:lnTo>
                    <a:pt x="344202" y="210434"/>
                  </a:lnTo>
                  <a:cubicBezTo>
                    <a:pt x="341440" y="204433"/>
                    <a:pt x="340773" y="197670"/>
                    <a:pt x="342392" y="191289"/>
                  </a:cubicBezTo>
                  <a:close/>
                  <a:moveTo>
                    <a:pt x="399066" y="283776"/>
                  </a:moveTo>
                  <a:cubicBezTo>
                    <a:pt x="403447" y="293301"/>
                    <a:pt x="399256" y="304636"/>
                    <a:pt x="389731" y="309018"/>
                  </a:cubicBezTo>
                  <a:cubicBezTo>
                    <a:pt x="388303" y="309684"/>
                    <a:pt x="387064" y="310065"/>
                    <a:pt x="385064" y="310446"/>
                  </a:cubicBezTo>
                  <a:cubicBezTo>
                    <a:pt x="366776" y="314066"/>
                    <a:pt x="343345" y="303112"/>
                    <a:pt x="343345" y="303112"/>
                  </a:cubicBezTo>
                  <a:cubicBezTo>
                    <a:pt x="354489" y="319209"/>
                    <a:pt x="356489" y="335592"/>
                    <a:pt x="355822" y="345403"/>
                  </a:cubicBezTo>
                  <a:cubicBezTo>
                    <a:pt x="351631" y="408840"/>
                    <a:pt x="362204" y="432462"/>
                    <a:pt x="276955" y="429128"/>
                  </a:cubicBezTo>
                  <a:cubicBezTo>
                    <a:pt x="254095" y="428175"/>
                    <a:pt x="233998" y="444177"/>
                    <a:pt x="229807" y="466656"/>
                  </a:cubicBezTo>
                  <a:lnTo>
                    <a:pt x="229807" y="490564"/>
                  </a:lnTo>
                  <a:cubicBezTo>
                    <a:pt x="229807" y="506280"/>
                    <a:pt x="217043" y="519044"/>
                    <a:pt x="201327" y="519044"/>
                  </a:cubicBezTo>
                  <a:cubicBezTo>
                    <a:pt x="196088" y="519044"/>
                    <a:pt x="190945" y="517615"/>
                    <a:pt x="186563" y="514948"/>
                  </a:cubicBezTo>
                  <a:lnTo>
                    <a:pt x="57214" y="436272"/>
                  </a:lnTo>
                  <a:cubicBezTo>
                    <a:pt x="51594" y="432843"/>
                    <a:pt x="48165" y="426651"/>
                    <a:pt x="48165" y="420079"/>
                  </a:cubicBezTo>
                  <a:cubicBezTo>
                    <a:pt x="46831" y="372549"/>
                    <a:pt x="43593" y="346165"/>
                    <a:pt x="22162" y="284824"/>
                  </a:cubicBezTo>
                  <a:cubicBezTo>
                    <a:pt x="-11652" y="199766"/>
                    <a:pt x="-10128" y="114327"/>
                    <a:pt x="50260" y="55462"/>
                  </a:cubicBezTo>
                  <a:cubicBezTo>
                    <a:pt x="116650" y="-9022"/>
                    <a:pt x="244951" y="-26262"/>
                    <a:pt x="323152" y="52509"/>
                  </a:cubicBezTo>
                  <a:cubicBezTo>
                    <a:pt x="342392" y="74036"/>
                    <a:pt x="365728" y="111279"/>
                    <a:pt x="368205" y="145950"/>
                  </a:cubicBezTo>
                  <a:cubicBezTo>
                    <a:pt x="367062" y="162809"/>
                    <a:pt x="364395" y="179668"/>
                    <a:pt x="360394" y="196051"/>
                  </a:cubicBezTo>
                  <a:cubicBezTo>
                    <a:pt x="359823" y="198242"/>
                    <a:pt x="360013" y="200623"/>
                    <a:pt x="360966" y="202719"/>
                  </a:cubicBezTo>
                  <a:lnTo>
                    <a:pt x="399066" y="283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6E623E9-A341-D9A8-7C4C-1A92F19D8CF4}"/>
              </a:ext>
            </a:extLst>
          </p:cNvPr>
          <p:cNvGrpSpPr>
            <a:grpSpLocks noChangeAspect="1"/>
          </p:cNvGrpSpPr>
          <p:nvPr/>
        </p:nvGrpSpPr>
        <p:grpSpPr>
          <a:xfrm>
            <a:off x="5573095" y="3760299"/>
            <a:ext cx="601631" cy="601514"/>
            <a:chOff x="5853112" y="3186016"/>
            <a:chExt cx="488727" cy="488632"/>
          </a:xfrm>
          <a:solidFill>
            <a:schemeClr val="bg2"/>
          </a:solidFill>
        </p:grpSpPr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2CE496CD-BB0C-3183-B277-687A27D445FF}"/>
                </a:ext>
              </a:extLst>
            </p:cNvPr>
            <p:cNvSpPr/>
            <p:nvPr/>
          </p:nvSpPr>
          <p:spPr>
            <a:xfrm>
              <a:off x="5853112" y="3186016"/>
              <a:ext cx="488727" cy="488632"/>
            </a:xfrm>
            <a:custGeom>
              <a:avLst/>
              <a:gdLst>
                <a:gd name="csX0" fmla="*/ 216313 w 488727"/>
                <a:gd name="csY0" fmla="*/ 468725 h 488632"/>
                <a:gd name="csX1" fmla="*/ 272129 w 488727"/>
                <a:gd name="csY1" fmla="*/ 468725 h 488632"/>
                <a:gd name="csX2" fmla="*/ 282321 w 488727"/>
                <a:gd name="csY2" fmla="*/ 424529 h 488632"/>
                <a:gd name="csX3" fmla="*/ 289560 w 488727"/>
                <a:gd name="csY3" fmla="*/ 417100 h 488632"/>
                <a:gd name="csX4" fmla="*/ 335090 w 488727"/>
                <a:gd name="csY4" fmla="*/ 398717 h 488632"/>
                <a:gd name="csX5" fmla="*/ 345281 w 488727"/>
                <a:gd name="csY5" fmla="*/ 398907 h 488632"/>
                <a:gd name="csX6" fmla="*/ 383286 w 488727"/>
                <a:gd name="csY6" fmla="*/ 422720 h 488632"/>
                <a:gd name="csX7" fmla="*/ 422720 w 488727"/>
                <a:gd name="csY7" fmla="*/ 383286 h 488632"/>
                <a:gd name="csX8" fmla="*/ 399383 w 488727"/>
                <a:gd name="csY8" fmla="*/ 346043 h 488632"/>
                <a:gd name="csX9" fmla="*/ 399288 w 488727"/>
                <a:gd name="csY9" fmla="*/ 335661 h 488632"/>
                <a:gd name="csX10" fmla="*/ 418910 w 488727"/>
                <a:gd name="csY10" fmla="*/ 289084 h 488632"/>
                <a:gd name="csX11" fmla="*/ 426244 w 488727"/>
                <a:gd name="csY11" fmla="*/ 281940 h 488632"/>
                <a:gd name="csX12" fmla="*/ 468725 w 488727"/>
                <a:gd name="csY12" fmla="*/ 272225 h 488632"/>
                <a:gd name="csX13" fmla="*/ 468725 w 488727"/>
                <a:gd name="csY13" fmla="*/ 216408 h 488632"/>
                <a:gd name="csX14" fmla="*/ 426815 w 488727"/>
                <a:gd name="csY14" fmla="*/ 206788 h 488632"/>
                <a:gd name="csX15" fmla="*/ 419386 w 488727"/>
                <a:gd name="csY15" fmla="*/ 199549 h 488632"/>
                <a:gd name="csX16" fmla="*/ 399860 w 488727"/>
                <a:gd name="csY16" fmla="*/ 151829 h 488632"/>
                <a:gd name="csX17" fmla="*/ 399955 w 488727"/>
                <a:gd name="csY17" fmla="*/ 141542 h 488632"/>
                <a:gd name="csX18" fmla="*/ 422624 w 488727"/>
                <a:gd name="csY18" fmla="*/ 105347 h 488632"/>
                <a:gd name="csX19" fmla="*/ 383191 w 488727"/>
                <a:gd name="csY19" fmla="*/ 65913 h 488632"/>
                <a:gd name="csX20" fmla="*/ 346996 w 488727"/>
                <a:gd name="csY20" fmla="*/ 88583 h 488632"/>
                <a:gd name="csX21" fmla="*/ 336709 w 488727"/>
                <a:gd name="csY21" fmla="*/ 88678 h 488632"/>
                <a:gd name="csX22" fmla="*/ 288989 w 488727"/>
                <a:gd name="csY22" fmla="*/ 69152 h 488632"/>
                <a:gd name="csX23" fmla="*/ 281750 w 488727"/>
                <a:gd name="csY23" fmla="*/ 61722 h 488632"/>
                <a:gd name="csX24" fmla="*/ 272129 w 488727"/>
                <a:gd name="csY24" fmla="*/ 19812 h 488632"/>
                <a:gd name="csX25" fmla="*/ 216313 w 488727"/>
                <a:gd name="csY25" fmla="*/ 19812 h 488632"/>
                <a:gd name="csX26" fmla="*/ 206502 w 488727"/>
                <a:gd name="csY26" fmla="*/ 62294 h 488632"/>
                <a:gd name="csX27" fmla="*/ 199358 w 488727"/>
                <a:gd name="csY27" fmla="*/ 69628 h 488632"/>
                <a:gd name="csX28" fmla="*/ 152781 w 488727"/>
                <a:gd name="csY28" fmla="*/ 89154 h 488632"/>
                <a:gd name="csX29" fmla="*/ 142399 w 488727"/>
                <a:gd name="csY29" fmla="*/ 89059 h 488632"/>
                <a:gd name="csX30" fmla="*/ 105156 w 488727"/>
                <a:gd name="csY30" fmla="*/ 65723 h 488632"/>
                <a:gd name="csX31" fmla="*/ 65723 w 488727"/>
                <a:gd name="csY31" fmla="*/ 105156 h 488632"/>
                <a:gd name="csX32" fmla="*/ 89535 w 488727"/>
                <a:gd name="csY32" fmla="*/ 143161 h 488632"/>
                <a:gd name="csX33" fmla="*/ 89726 w 488727"/>
                <a:gd name="csY33" fmla="*/ 153353 h 488632"/>
                <a:gd name="csX34" fmla="*/ 71342 w 488727"/>
                <a:gd name="csY34" fmla="*/ 198882 h 488632"/>
                <a:gd name="csX35" fmla="*/ 63913 w 488727"/>
                <a:gd name="csY35" fmla="*/ 206121 h 488632"/>
                <a:gd name="csX36" fmla="*/ 19717 w 488727"/>
                <a:gd name="csY36" fmla="*/ 216313 h 488632"/>
                <a:gd name="csX37" fmla="*/ 19717 w 488727"/>
                <a:gd name="csY37" fmla="*/ 272129 h 488632"/>
                <a:gd name="csX38" fmla="*/ 64484 w 488727"/>
                <a:gd name="csY38" fmla="*/ 282416 h 488632"/>
                <a:gd name="csX39" fmla="*/ 71819 w 488727"/>
                <a:gd name="csY39" fmla="*/ 289560 h 488632"/>
                <a:gd name="csX40" fmla="*/ 90297 w 488727"/>
                <a:gd name="csY40" fmla="*/ 333947 h 488632"/>
                <a:gd name="csX41" fmla="*/ 90107 w 488727"/>
                <a:gd name="csY41" fmla="*/ 344234 h 488632"/>
                <a:gd name="csX42" fmla="*/ 65627 w 488727"/>
                <a:gd name="csY42" fmla="*/ 383286 h 488632"/>
                <a:gd name="csX43" fmla="*/ 105061 w 488727"/>
                <a:gd name="csY43" fmla="*/ 422720 h 488632"/>
                <a:gd name="csX44" fmla="*/ 144113 w 488727"/>
                <a:gd name="csY44" fmla="*/ 398240 h 488632"/>
                <a:gd name="csX45" fmla="*/ 154400 w 488727"/>
                <a:gd name="csY45" fmla="*/ 398050 h 488632"/>
                <a:gd name="csX46" fmla="*/ 198787 w 488727"/>
                <a:gd name="csY46" fmla="*/ 416528 h 488632"/>
                <a:gd name="csX47" fmla="*/ 205931 w 488727"/>
                <a:gd name="csY47" fmla="*/ 423863 h 488632"/>
                <a:gd name="csX48" fmla="*/ 216218 w 488727"/>
                <a:gd name="csY48" fmla="*/ 468630 h 488632"/>
                <a:gd name="csX49" fmla="*/ 280035 w 488727"/>
                <a:gd name="csY49" fmla="*/ 488537 h 488632"/>
                <a:gd name="csX50" fmla="*/ 208502 w 488727"/>
                <a:gd name="csY50" fmla="*/ 488537 h 488632"/>
                <a:gd name="csX51" fmla="*/ 198882 w 488727"/>
                <a:gd name="csY51" fmla="*/ 480822 h 488632"/>
                <a:gd name="csX52" fmla="*/ 188119 w 488727"/>
                <a:gd name="csY52" fmla="*/ 434054 h 488632"/>
                <a:gd name="csX53" fmla="*/ 149828 w 488727"/>
                <a:gd name="csY53" fmla="*/ 418148 h 488632"/>
                <a:gd name="csX54" fmla="*/ 109157 w 488727"/>
                <a:gd name="csY54" fmla="*/ 443675 h 488632"/>
                <a:gd name="csX55" fmla="*/ 96869 w 488727"/>
                <a:gd name="csY55" fmla="*/ 442246 h 488632"/>
                <a:gd name="csX56" fmla="*/ 46292 w 488727"/>
                <a:gd name="csY56" fmla="*/ 391668 h 488632"/>
                <a:gd name="csX57" fmla="*/ 44863 w 488727"/>
                <a:gd name="csY57" fmla="*/ 379381 h 488632"/>
                <a:gd name="csX58" fmla="*/ 70390 w 488727"/>
                <a:gd name="csY58" fmla="*/ 338709 h 488632"/>
                <a:gd name="csX59" fmla="*/ 54483 w 488727"/>
                <a:gd name="csY59" fmla="*/ 300419 h 488632"/>
                <a:gd name="csX60" fmla="*/ 7715 w 488727"/>
                <a:gd name="csY60" fmla="*/ 289655 h 488632"/>
                <a:gd name="csX61" fmla="*/ 0 w 488727"/>
                <a:gd name="csY61" fmla="*/ 280035 h 488632"/>
                <a:gd name="csX62" fmla="*/ 0 w 488727"/>
                <a:gd name="csY62" fmla="*/ 208502 h 488632"/>
                <a:gd name="csX63" fmla="*/ 7715 w 488727"/>
                <a:gd name="csY63" fmla="*/ 198882 h 488632"/>
                <a:gd name="csX64" fmla="*/ 53816 w 488727"/>
                <a:gd name="csY64" fmla="*/ 188309 h 488632"/>
                <a:gd name="csX65" fmla="*/ 69818 w 488727"/>
                <a:gd name="csY65" fmla="*/ 148876 h 488632"/>
                <a:gd name="csX66" fmla="*/ 44958 w 488727"/>
                <a:gd name="csY66" fmla="*/ 109157 h 488632"/>
                <a:gd name="csX67" fmla="*/ 46387 w 488727"/>
                <a:gd name="csY67" fmla="*/ 96869 h 488632"/>
                <a:gd name="csX68" fmla="*/ 96965 w 488727"/>
                <a:gd name="csY68" fmla="*/ 46292 h 488632"/>
                <a:gd name="csX69" fmla="*/ 109252 w 488727"/>
                <a:gd name="csY69" fmla="*/ 44863 h 488632"/>
                <a:gd name="csX70" fmla="*/ 148114 w 488727"/>
                <a:gd name="csY70" fmla="*/ 69247 h 488632"/>
                <a:gd name="csX71" fmla="*/ 188690 w 488727"/>
                <a:gd name="csY71" fmla="*/ 52197 h 488632"/>
                <a:gd name="csX72" fmla="*/ 198882 w 488727"/>
                <a:gd name="csY72" fmla="*/ 7715 h 488632"/>
                <a:gd name="csX73" fmla="*/ 208502 w 488727"/>
                <a:gd name="csY73" fmla="*/ 0 h 488632"/>
                <a:gd name="csX74" fmla="*/ 280035 w 488727"/>
                <a:gd name="csY74" fmla="*/ 0 h 488632"/>
                <a:gd name="csX75" fmla="*/ 289655 w 488727"/>
                <a:gd name="csY75" fmla="*/ 7715 h 488632"/>
                <a:gd name="csX76" fmla="*/ 299752 w 488727"/>
                <a:gd name="csY76" fmla="*/ 51530 h 488632"/>
                <a:gd name="csX77" fmla="*/ 341567 w 488727"/>
                <a:gd name="csY77" fmla="*/ 68675 h 488632"/>
                <a:gd name="csX78" fmla="*/ 379476 w 488727"/>
                <a:gd name="csY78" fmla="*/ 44958 h 488632"/>
                <a:gd name="csX79" fmla="*/ 391763 w 488727"/>
                <a:gd name="csY79" fmla="*/ 46387 h 488632"/>
                <a:gd name="csX80" fmla="*/ 442341 w 488727"/>
                <a:gd name="csY80" fmla="*/ 96965 h 488632"/>
                <a:gd name="csX81" fmla="*/ 443770 w 488727"/>
                <a:gd name="csY81" fmla="*/ 109252 h 488632"/>
                <a:gd name="csX82" fmla="*/ 420053 w 488727"/>
                <a:gd name="csY82" fmla="*/ 147161 h 488632"/>
                <a:gd name="csX83" fmla="*/ 437198 w 488727"/>
                <a:gd name="csY83" fmla="*/ 188976 h 488632"/>
                <a:gd name="csX84" fmla="*/ 481013 w 488727"/>
                <a:gd name="csY84" fmla="*/ 198977 h 488632"/>
                <a:gd name="csX85" fmla="*/ 488728 w 488727"/>
                <a:gd name="csY85" fmla="*/ 208598 h 488632"/>
                <a:gd name="csX86" fmla="*/ 488728 w 488727"/>
                <a:gd name="csY86" fmla="*/ 280130 h 488632"/>
                <a:gd name="csX87" fmla="*/ 481013 w 488727"/>
                <a:gd name="csY87" fmla="*/ 289751 h 488632"/>
                <a:gd name="csX88" fmla="*/ 436531 w 488727"/>
                <a:gd name="csY88" fmla="*/ 299942 h 488632"/>
                <a:gd name="csX89" fmla="*/ 419481 w 488727"/>
                <a:gd name="csY89" fmla="*/ 340519 h 488632"/>
                <a:gd name="csX90" fmla="*/ 443865 w 488727"/>
                <a:gd name="csY90" fmla="*/ 379381 h 488632"/>
                <a:gd name="csX91" fmla="*/ 442436 w 488727"/>
                <a:gd name="csY91" fmla="*/ 391668 h 488632"/>
                <a:gd name="csX92" fmla="*/ 391859 w 488727"/>
                <a:gd name="csY92" fmla="*/ 442246 h 488632"/>
                <a:gd name="csX93" fmla="*/ 379571 w 488727"/>
                <a:gd name="csY93" fmla="*/ 443675 h 488632"/>
                <a:gd name="csX94" fmla="*/ 339852 w 488727"/>
                <a:gd name="csY94" fmla="*/ 418814 h 488632"/>
                <a:gd name="csX95" fmla="*/ 300419 w 488727"/>
                <a:gd name="csY95" fmla="*/ 434816 h 488632"/>
                <a:gd name="csX96" fmla="*/ 289846 w 488727"/>
                <a:gd name="csY96" fmla="*/ 480917 h 488632"/>
                <a:gd name="csX97" fmla="*/ 280226 w 488727"/>
                <a:gd name="csY97" fmla="*/ 488633 h 4886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</a:cxnLst>
              <a:rect l="l" t="t" r="r" b="b"/>
              <a:pathLst>
                <a:path w="488727" h="488632">
                  <a:moveTo>
                    <a:pt x="216313" y="468725"/>
                  </a:moveTo>
                  <a:lnTo>
                    <a:pt x="272129" y="468725"/>
                  </a:lnTo>
                  <a:lnTo>
                    <a:pt x="282321" y="424529"/>
                  </a:lnTo>
                  <a:cubicBezTo>
                    <a:pt x="283178" y="420910"/>
                    <a:pt x="285941" y="418052"/>
                    <a:pt x="289560" y="417100"/>
                  </a:cubicBezTo>
                  <a:cubicBezTo>
                    <a:pt x="305562" y="413099"/>
                    <a:pt x="320802" y="406908"/>
                    <a:pt x="335090" y="398717"/>
                  </a:cubicBezTo>
                  <a:cubicBezTo>
                    <a:pt x="338233" y="396907"/>
                    <a:pt x="342233" y="397002"/>
                    <a:pt x="345281" y="398907"/>
                  </a:cubicBezTo>
                  <a:lnTo>
                    <a:pt x="383286" y="422720"/>
                  </a:lnTo>
                  <a:lnTo>
                    <a:pt x="422720" y="383286"/>
                  </a:lnTo>
                  <a:lnTo>
                    <a:pt x="399383" y="346043"/>
                  </a:lnTo>
                  <a:cubicBezTo>
                    <a:pt x="397383" y="342900"/>
                    <a:pt x="397383" y="338900"/>
                    <a:pt x="399288" y="335661"/>
                  </a:cubicBezTo>
                  <a:cubicBezTo>
                    <a:pt x="407956" y="321183"/>
                    <a:pt x="414528" y="305562"/>
                    <a:pt x="418910" y="289084"/>
                  </a:cubicBezTo>
                  <a:cubicBezTo>
                    <a:pt x="419862" y="285560"/>
                    <a:pt x="422720" y="282797"/>
                    <a:pt x="426244" y="281940"/>
                  </a:cubicBezTo>
                  <a:lnTo>
                    <a:pt x="468725" y="272225"/>
                  </a:lnTo>
                  <a:lnTo>
                    <a:pt x="468725" y="216408"/>
                  </a:lnTo>
                  <a:lnTo>
                    <a:pt x="426815" y="206788"/>
                  </a:lnTo>
                  <a:cubicBezTo>
                    <a:pt x="423196" y="205931"/>
                    <a:pt x="420338" y="203168"/>
                    <a:pt x="419386" y="199549"/>
                  </a:cubicBezTo>
                  <a:cubicBezTo>
                    <a:pt x="415195" y="182690"/>
                    <a:pt x="408623" y="166688"/>
                    <a:pt x="399860" y="151829"/>
                  </a:cubicBezTo>
                  <a:cubicBezTo>
                    <a:pt x="397955" y="148685"/>
                    <a:pt x="398050" y="144685"/>
                    <a:pt x="399955" y="141542"/>
                  </a:cubicBezTo>
                  <a:lnTo>
                    <a:pt x="422624" y="105347"/>
                  </a:lnTo>
                  <a:lnTo>
                    <a:pt x="383191" y="65913"/>
                  </a:lnTo>
                  <a:lnTo>
                    <a:pt x="346996" y="88583"/>
                  </a:lnTo>
                  <a:cubicBezTo>
                    <a:pt x="343853" y="90583"/>
                    <a:pt x="339852" y="90583"/>
                    <a:pt x="336709" y="88678"/>
                  </a:cubicBezTo>
                  <a:cubicBezTo>
                    <a:pt x="321945" y="79915"/>
                    <a:pt x="305848" y="73343"/>
                    <a:pt x="288989" y="69152"/>
                  </a:cubicBezTo>
                  <a:cubicBezTo>
                    <a:pt x="285369" y="68199"/>
                    <a:pt x="282607" y="65437"/>
                    <a:pt x="281750" y="61722"/>
                  </a:cubicBezTo>
                  <a:lnTo>
                    <a:pt x="272129" y="19812"/>
                  </a:lnTo>
                  <a:lnTo>
                    <a:pt x="216313" y="19812"/>
                  </a:lnTo>
                  <a:lnTo>
                    <a:pt x="206502" y="62294"/>
                  </a:lnTo>
                  <a:cubicBezTo>
                    <a:pt x="205645" y="65913"/>
                    <a:pt x="202883" y="68675"/>
                    <a:pt x="199358" y="69628"/>
                  </a:cubicBezTo>
                  <a:cubicBezTo>
                    <a:pt x="182880" y="73914"/>
                    <a:pt x="167259" y="80486"/>
                    <a:pt x="152781" y="89154"/>
                  </a:cubicBezTo>
                  <a:cubicBezTo>
                    <a:pt x="149638" y="91059"/>
                    <a:pt x="145542" y="91059"/>
                    <a:pt x="142399" y="89059"/>
                  </a:cubicBezTo>
                  <a:lnTo>
                    <a:pt x="105156" y="65723"/>
                  </a:lnTo>
                  <a:lnTo>
                    <a:pt x="65723" y="105156"/>
                  </a:lnTo>
                  <a:lnTo>
                    <a:pt x="89535" y="143161"/>
                  </a:lnTo>
                  <a:cubicBezTo>
                    <a:pt x="91440" y="146304"/>
                    <a:pt x="91535" y="150209"/>
                    <a:pt x="89726" y="153353"/>
                  </a:cubicBezTo>
                  <a:cubicBezTo>
                    <a:pt x="81534" y="167545"/>
                    <a:pt x="75343" y="182880"/>
                    <a:pt x="71342" y="198882"/>
                  </a:cubicBezTo>
                  <a:cubicBezTo>
                    <a:pt x="70390" y="202502"/>
                    <a:pt x="67628" y="205264"/>
                    <a:pt x="63913" y="206121"/>
                  </a:cubicBezTo>
                  <a:lnTo>
                    <a:pt x="19717" y="216313"/>
                  </a:lnTo>
                  <a:lnTo>
                    <a:pt x="19717" y="272129"/>
                  </a:lnTo>
                  <a:lnTo>
                    <a:pt x="64484" y="282416"/>
                  </a:lnTo>
                  <a:cubicBezTo>
                    <a:pt x="68104" y="283274"/>
                    <a:pt x="70866" y="285941"/>
                    <a:pt x="71819" y="289560"/>
                  </a:cubicBezTo>
                  <a:cubicBezTo>
                    <a:pt x="76010" y="305276"/>
                    <a:pt x="82201" y="320231"/>
                    <a:pt x="90297" y="333947"/>
                  </a:cubicBezTo>
                  <a:cubicBezTo>
                    <a:pt x="92202" y="337090"/>
                    <a:pt x="92107" y="341090"/>
                    <a:pt x="90107" y="344234"/>
                  </a:cubicBezTo>
                  <a:lnTo>
                    <a:pt x="65627" y="383286"/>
                  </a:lnTo>
                  <a:lnTo>
                    <a:pt x="105061" y="422720"/>
                  </a:lnTo>
                  <a:lnTo>
                    <a:pt x="144113" y="398240"/>
                  </a:lnTo>
                  <a:cubicBezTo>
                    <a:pt x="147257" y="396240"/>
                    <a:pt x="151162" y="396240"/>
                    <a:pt x="154400" y="398050"/>
                  </a:cubicBezTo>
                  <a:cubicBezTo>
                    <a:pt x="168212" y="406146"/>
                    <a:pt x="183071" y="412337"/>
                    <a:pt x="198787" y="416528"/>
                  </a:cubicBezTo>
                  <a:cubicBezTo>
                    <a:pt x="202311" y="417481"/>
                    <a:pt x="205073" y="420338"/>
                    <a:pt x="205931" y="423863"/>
                  </a:cubicBezTo>
                  <a:lnTo>
                    <a:pt x="216218" y="468630"/>
                  </a:lnTo>
                  <a:close/>
                  <a:moveTo>
                    <a:pt x="280035" y="488537"/>
                  </a:moveTo>
                  <a:lnTo>
                    <a:pt x="208502" y="488537"/>
                  </a:lnTo>
                  <a:cubicBezTo>
                    <a:pt x="203930" y="488537"/>
                    <a:pt x="199930" y="485394"/>
                    <a:pt x="198882" y="480822"/>
                  </a:cubicBezTo>
                  <a:lnTo>
                    <a:pt x="188119" y="434054"/>
                  </a:lnTo>
                  <a:cubicBezTo>
                    <a:pt x="174784" y="430054"/>
                    <a:pt x="161925" y="424720"/>
                    <a:pt x="149828" y="418148"/>
                  </a:cubicBezTo>
                  <a:lnTo>
                    <a:pt x="109157" y="443675"/>
                  </a:lnTo>
                  <a:cubicBezTo>
                    <a:pt x="105251" y="446151"/>
                    <a:pt x="100108" y="445580"/>
                    <a:pt x="96869" y="442246"/>
                  </a:cubicBezTo>
                  <a:lnTo>
                    <a:pt x="46292" y="391668"/>
                  </a:lnTo>
                  <a:cubicBezTo>
                    <a:pt x="43053" y="388430"/>
                    <a:pt x="42482" y="383286"/>
                    <a:pt x="44863" y="379381"/>
                  </a:cubicBezTo>
                  <a:lnTo>
                    <a:pt x="70390" y="338709"/>
                  </a:lnTo>
                  <a:cubicBezTo>
                    <a:pt x="63818" y="326612"/>
                    <a:pt x="58484" y="313754"/>
                    <a:pt x="54483" y="300419"/>
                  </a:cubicBezTo>
                  <a:lnTo>
                    <a:pt x="7715" y="289655"/>
                  </a:lnTo>
                  <a:cubicBezTo>
                    <a:pt x="3239" y="288608"/>
                    <a:pt x="0" y="284607"/>
                    <a:pt x="0" y="280035"/>
                  </a:cubicBezTo>
                  <a:lnTo>
                    <a:pt x="0" y="208502"/>
                  </a:lnTo>
                  <a:cubicBezTo>
                    <a:pt x="0" y="203930"/>
                    <a:pt x="3143" y="199930"/>
                    <a:pt x="7715" y="198882"/>
                  </a:cubicBezTo>
                  <a:lnTo>
                    <a:pt x="53816" y="188309"/>
                  </a:lnTo>
                  <a:cubicBezTo>
                    <a:pt x="57722" y="174593"/>
                    <a:pt x="63056" y="161449"/>
                    <a:pt x="69818" y="148876"/>
                  </a:cubicBezTo>
                  <a:lnTo>
                    <a:pt x="44958" y="109157"/>
                  </a:lnTo>
                  <a:cubicBezTo>
                    <a:pt x="42482" y="105251"/>
                    <a:pt x="43053" y="100203"/>
                    <a:pt x="46387" y="96869"/>
                  </a:cubicBezTo>
                  <a:lnTo>
                    <a:pt x="96965" y="46292"/>
                  </a:lnTo>
                  <a:cubicBezTo>
                    <a:pt x="100203" y="43053"/>
                    <a:pt x="105347" y="42482"/>
                    <a:pt x="109252" y="44863"/>
                  </a:cubicBezTo>
                  <a:lnTo>
                    <a:pt x="148114" y="69247"/>
                  </a:lnTo>
                  <a:cubicBezTo>
                    <a:pt x="160973" y="62103"/>
                    <a:pt x="174498" y="56388"/>
                    <a:pt x="188690" y="52197"/>
                  </a:cubicBezTo>
                  <a:lnTo>
                    <a:pt x="198882" y="7715"/>
                  </a:lnTo>
                  <a:cubicBezTo>
                    <a:pt x="199930" y="3239"/>
                    <a:pt x="203930" y="0"/>
                    <a:pt x="208502" y="0"/>
                  </a:cubicBezTo>
                  <a:lnTo>
                    <a:pt x="280035" y="0"/>
                  </a:lnTo>
                  <a:cubicBezTo>
                    <a:pt x="284607" y="0"/>
                    <a:pt x="288608" y="3239"/>
                    <a:pt x="289655" y="7715"/>
                  </a:cubicBezTo>
                  <a:lnTo>
                    <a:pt x="299752" y="51530"/>
                  </a:lnTo>
                  <a:cubicBezTo>
                    <a:pt x="314325" y="55626"/>
                    <a:pt x="328327" y="61341"/>
                    <a:pt x="341567" y="68675"/>
                  </a:cubicBezTo>
                  <a:lnTo>
                    <a:pt x="379476" y="44958"/>
                  </a:lnTo>
                  <a:cubicBezTo>
                    <a:pt x="383381" y="42482"/>
                    <a:pt x="388430" y="43053"/>
                    <a:pt x="391763" y="46387"/>
                  </a:cubicBezTo>
                  <a:lnTo>
                    <a:pt x="442341" y="96965"/>
                  </a:lnTo>
                  <a:cubicBezTo>
                    <a:pt x="445580" y="100203"/>
                    <a:pt x="446151" y="105347"/>
                    <a:pt x="443770" y="109252"/>
                  </a:cubicBezTo>
                  <a:lnTo>
                    <a:pt x="420053" y="147161"/>
                  </a:lnTo>
                  <a:cubicBezTo>
                    <a:pt x="427292" y="160401"/>
                    <a:pt x="433007" y="174403"/>
                    <a:pt x="437198" y="188976"/>
                  </a:cubicBezTo>
                  <a:lnTo>
                    <a:pt x="481013" y="198977"/>
                  </a:lnTo>
                  <a:cubicBezTo>
                    <a:pt x="485489" y="200025"/>
                    <a:pt x="488728" y="204026"/>
                    <a:pt x="488728" y="208598"/>
                  </a:cubicBezTo>
                  <a:lnTo>
                    <a:pt x="488728" y="280130"/>
                  </a:lnTo>
                  <a:cubicBezTo>
                    <a:pt x="488728" y="284702"/>
                    <a:pt x="485585" y="288703"/>
                    <a:pt x="481013" y="289751"/>
                  </a:cubicBezTo>
                  <a:lnTo>
                    <a:pt x="436531" y="299942"/>
                  </a:lnTo>
                  <a:cubicBezTo>
                    <a:pt x="432340" y="314135"/>
                    <a:pt x="426625" y="327755"/>
                    <a:pt x="419481" y="340519"/>
                  </a:cubicBezTo>
                  <a:lnTo>
                    <a:pt x="443865" y="379381"/>
                  </a:lnTo>
                  <a:cubicBezTo>
                    <a:pt x="446342" y="383286"/>
                    <a:pt x="445770" y="388334"/>
                    <a:pt x="442436" y="391668"/>
                  </a:cubicBezTo>
                  <a:lnTo>
                    <a:pt x="391859" y="442246"/>
                  </a:lnTo>
                  <a:cubicBezTo>
                    <a:pt x="388620" y="445484"/>
                    <a:pt x="383476" y="446056"/>
                    <a:pt x="379571" y="443675"/>
                  </a:cubicBezTo>
                  <a:lnTo>
                    <a:pt x="339852" y="418814"/>
                  </a:lnTo>
                  <a:cubicBezTo>
                    <a:pt x="327374" y="425577"/>
                    <a:pt x="314135" y="430911"/>
                    <a:pt x="300419" y="434816"/>
                  </a:cubicBezTo>
                  <a:lnTo>
                    <a:pt x="289846" y="480917"/>
                  </a:lnTo>
                  <a:cubicBezTo>
                    <a:pt x="288798" y="485394"/>
                    <a:pt x="284798" y="488633"/>
                    <a:pt x="280226" y="48863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8EEA098-F56F-3C39-1A30-7AACA0AC978A}"/>
                </a:ext>
              </a:extLst>
            </p:cNvPr>
            <p:cNvSpPr/>
            <p:nvPr/>
          </p:nvSpPr>
          <p:spPr>
            <a:xfrm>
              <a:off x="6094444" y="3316754"/>
              <a:ext cx="125189" cy="235497"/>
            </a:xfrm>
            <a:custGeom>
              <a:avLst/>
              <a:gdLst>
                <a:gd name="csX0" fmla="*/ 3270 w 125189"/>
                <a:gd name="csY0" fmla="*/ 235498 h 235497"/>
                <a:gd name="csX1" fmla="*/ 3270 w 125189"/>
                <a:gd name="csY1" fmla="*/ 215686 h 235497"/>
                <a:gd name="csX2" fmla="*/ 105378 w 125189"/>
                <a:gd name="csY2" fmla="*/ 113578 h 235497"/>
                <a:gd name="csX3" fmla="*/ 42132 w 125189"/>
                <a:gd name="csY3" fmla="*/ 19090 h 235497"/>
                <a:gd name="csX4" fmla="*/ 36703 w 125189"/>
                <a:gd name="csY4" fmla="*/ 6136 h 235497"/>
                <a:gd name="csX5" fmla="*/ 49657 w 125189"/>
                <a:gd name="csY5" fmla="*/ 707 h 235497"/>
                <a:gd name="csX6" fmla="*/ 125190 w 125189"/>
                <a:gd name="csY6" fmla="*/ 113483 h 235497"/>
                <a:gd name="csX7" fmla="*/ 3270 w 125189"/>
                <a:gd name="csY7" fmla="*/ 235403 h 2354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25189" h="235497">
                  <a:moveTo>
                    <a:pt x="3270" y="235498"/>
                  </a:moveTo>
                  <a:cubicBezTo>
                    <a:pt x="-2159" y="235498"/>
                    <a:pt x="127" y="218925"/>
                    <a:pt x="3270" y="215686"/>
                  </a:cubicBezTo>
                  <a:cubicBezTo>
                    <a:pt x="59563" y="215686"/>
                    <a:pt x="105378" y="169871"/>
                    <a:pt x="105378" y="113578"/>
                  </a:cubicBezTo>
                  <a:cubicBezTo>
                    <a:pt x="105378" y="72049"/>
                    <a:pt x="80518" y="34902"/>
                    <a:pt x="42132" y="19090"/>
                  </a:cubicBezTo>
                  <a:cubicBezTo>
                    <a:pt x="37084" y="16995"/>
                    <a:pt x="34702" y="11184"/>
                    <a:pt x="36703" y="6136"/>
                  </a:cubicBezTo>
                  <a:cubicBezTo>
                    <a:pt x="38798" y="1088"/>
                    <a:pt x="44608" y="-1293"/>
                    <a:pt x="49657" y="707"/>
                  </a:cubicBezTo>
                  <a:cubicBezTo>
                    <a:pt x="95567" y="19566"/>
                    <a:pt x="125190" y="63858"/>
                    <a:pt x="125190" y="113483"/>
                  </a:cubicBezTo>
                  <a:cubicBezTo>
                    <a:pt x="125190" y="180729"/>
                    <a:pt x="70516" y="235403"/>
                    <a:pt x="3270" y="23540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A76B802-DA7D-7D5E-A93B-C57C13DAD4AA}"/>
                </a:ext>
              </a:extLst>
            </p:cNvPr>
            <p:cNvSpPr/>
            <p:nvPr/>
          </p:nvSpPr>
          <p:spPr>
            <a:xfrm>
              <a:off x="5975127" y="3308413"/>
              <a:ext cx="123096" cy="235458"/>
            </a:xfrm>
            <a:custGeom>
              <a:avLst/>
              <a:gdLst>
                <a:gd name="csX0" fmla="*/ 79343 w 123096"/>
                <a:gd name="csY0" fmla="*/ 235458 h 235458"/>
                <a:gd name="csX1" fmla="*/ 75533 w 123096"/>
                <a:gd name="csY1" fmla="*/ 234696 h 235458"/>
                <a:gd name="csX2" fmla="*/ 0 w 123096"/>
                <a:gd name="csY2" fmla="*/ 121920 h 235458"/>
                <a:gd name="csX3" fmla="*/ 121920 w 123096"/>
                <a:gd name="csY3" fmla="*/ 0 h 235458"/>
                <a:gd name="csX4" fmla="*/ 121920 w 123096"/>
                <a:gd name="csY4" fmla="*/ 19812 h 235458"/>
                <a:gd name="csX5" fmla="*/ 19812 w 123096"/>
                <a:gd name="csY5" fmla="*/ 121920 h 235458"/>
                <a:gd name="csX6" fmla="*/ 83058 w 123096"/>
                <a:gd name="csY6" fmla="*/ 216408 h 235458"/>
                <a:gd name="csX7" fmla="*/ 88487 w 123096"/>
                <a:gd name="csY7" fmla="*/ 229362 h 235458"/>
                <a:gd name="csX8" fmla="*/ 79343 w 123096"/>
                <a:gd name="csY8" fmla="*/ 235458 h 235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3096" h="235458">
                  <a:moveTo>
                    <a:pt x="79343" y="235458"/>
                  </a:moveTo>
                  <a:cubicBezTo>
                    <a:pt x="78105" y="235458"/>
                    <a:pt x="76772" y="235268"/>
                    <a:pt x="75533" y="234696"/>
                  </a:cubicBezTo>
                  <a:cubicBezTo>
                    <a:pt x="29623" y="215837"/>
                    <a:pt x="0" y="171545"/>
                    <a:pt x="0" y="121920"/>
                  </a:cubicBezTo>
                  <a:cubicBezTo>
                    <a:pt x="0" y="54673"/>
                    <a:pt x="54673" y="0"/>
                    <a:pt x="121920" y="0"/>
                  </a:cubicBezTo>
                  <a:cubicBezTo>
                    <a:pt x="127349" y="0"/>
                    <a:pt x="111633" y="5048"/>
                    <a:pt x="121920" y="19812"/>
                  </a:cubicBezTo>
                  <a:cubicBezTo>
                    <a:pt x="65627" y="19812"/>
                    <a:pt x="19812" y="65627"/>
                    <a:pt x="19812" y="121920"/>
                  </a:cubicBezTo>
                  <a:cubicBezTo>
                    <a:pt x="19812" y="163449"/>
                    <a:pt x="44672" y="200597"/>
                    <a:pt x="83058" y="216408"/>
                  </a:cubicBezTo>
                  <a:cubicBezTo>
                    <a:pt x="88106" y="218503"/>
                    <a:pt x="90487" y="224314"/>
                    <a:pt x="88487" y="229362"/>
                  </a:cubicBezTo>
                  <a:cubicBezTo>
                    <a:pt x="86868" y="233172"/>
                    <a:pt x="83248" y="235458"/>
                    <a:pt x="79343" y="23545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0A739F67-3211-3DC6-13C4-F23475724AE1}"/>
                </a:ext>
              </a:extLst>
            </p:cNvPr>
            <p:cNvSpPr/>
            <p:nvPr/>
          </p:nvSpPr>
          <p:spPr>
            <a:xfrm>
              <a:off x="6055327" y="3273646"/>
              <a:ext cx="50329" cy="94392"/>
            </a:xfrm>
            <a:custGeom>
              <a:avLst/>
              <a:gdLst>
                <a:gd name="csX0" fmla="*/ 41053 w 50329"/>
                <a:gd name="csY0" fmla="*/ 44387 h 94392"/>
                <a:gd name="csX1" fmla="*/ 41053 w 50329"/>
                <a:gd name="csY1" fmla="*/ 44387 h 94392"/>
                <a:gd name="csX2" fmla="*/ 46863 w 50329"/>
                <a:gd name="csY2" fmla="*/ 37052 h 94392"/>
                <a:gd name="csX3" fmla="*/ 46101 w 50329"/>
                <a:gd name="csY3" fmla="*/ 29623 h 94392"/>
                <a:gd name="csX4" fmla="*/ 9239 w 50329"/>
                <a:gd name="csY4" fmla="*/ 0 h 94392"/>
                <a:gd name="csX5" fmla="*/ 0 w 50329"/>
                <a:gd name="csY5" fmla="*/ 11430 h 94392"/>
                <a:gd name="csX6" fmla="*/ 32576 w 50329"/>
                <a:gd name="csY6" fmla="*/ 37529 h 94392"/>
                <a:gd name="csX7" fmla="*/ 34766 w 50329"/>
                <a:gd name="csY7" fmla="*/ 52102 h 94392"/>
                <a:gd name="csX8" fmla="*/ 8192 w 50329"/>
                <a:gd name="csY8" fmla="*/ 85249 h 94392"/>
                <a:gd name="csX9" fmla="*/ 19622 w 50329"/>
                <a:gd name="csY9" fmla="*/ 94393 h 94392"/>
                <a:gd name="csX10" fmla="*/ 49149 w 50329"/>
                <a:gd name="csY10" fmla="*/ 57626 h 94392"/>
                <a:gd name="csX11" fmla="*/ 48387 w 50329"/>
                <a:gd name="csY11" fmla="*/ 50197 h 94392"/>
                <a:gd name="csX12" fmla="*/ 41148 w 50329"/>
                <a:gd name="csY12" fmla="*/ 44387 h 943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50329" h="94392">
                  <a:moveTo>
                    <a:pt x="41053" y="44387"/>
                  </a:moveTo>
                  <a:lnTo>
                    <a:pt x="41053" y="44387"/>
                  </a:lnTo>
                  <a:cubicBezTo>
                    <a:pt x="41053" y="44387"/>
                    <a:pt x="46863" y="37052"/>
                    <a:pt x="46863" y="37052"/>
                  </a:cubicBezTo>
                  <a:cubicBezTo>
                    <a:pt x="48673" y="34766"/>
                    <a:pt x="48292" y="31433"/>
                    <a:pt x="46101" y="29623"/>
                  </a:cubicBezTo>
                  <a:lnTo>
                    <a:pt x="9239" y="0"/>
                  </a:lnTo>
                  <a:lnTo>
                    <a:pt x="0" y="11430"/>
                  </a:lnTo>
                  <a:lnTo>
                    <a:pt x="32576" y="37529"/>
                  </a:lnTo>
                  <a:lnTo>
                    <a:pt x="34766" y="52102"/>
                  </a:lnTo>
                  <a:lnTo>
                    <a:pt x="8192" y="85249"/>
                  </a:lnTo>
                  <a:lnTo>
                    <a:pt x="19622" y="94393"/>
                  </a:lnTo>
                  <a:lnTo>
                    <a:pt x="49149" y="57626"/>
                  </a:lnTo>
                  <a:cubicBezTo>
                    <a:pt x="50959" y="55340"/>
                    <a:pt x="50673" y="52007"/>
                    <a:pt x="48387" y="50197"/>
                  </a:cubicBezTo>
                  <a:lnTo>
                    <a:pt x="41148" y="44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5285DC2D-E0FC-F799-8DF4-6C4ED970A67F}"/>
                </a:ext>
              </a:extLst>
            </p:cNvPr>
            <p:cNvSpPr/>
            <p:nvPr/>
          </p:nvSpPr>
          <p:spPr>
            <a:xfrm>
              <a:off x="6084759" y="3492340"/>
              <a:ext cx="29527" cy="36766"/>
            </a:xfrm>
            <a:custGeom>
              <a:avLst/>
              <a:gdLst>
                <a:gd name="csX0" fmla="*/ 29528 w 29527"/>
                <a:gd name="csY0" fmla="*/ 0 h 36766"/>
                <a:gd name="csX1" fmla="*/ 0 w 29527"/>
                <a:gd name="csY1" fmla="*/ 36766 h 367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9527" h="36766">
                  <a:moveTo>
                    <a:pt x="29528" y="0"/>
                  </a:moveTo>
                  <a:lnTo>
                    <a:pt x="0" y="36766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F8535070-3FC5-019E-230E-EC4A1C14F808}"/>
                </a:ext>
              </a:extLst>
            </p:cNvPr>
            <p:cNvSpPr/>
            <p:nvPr/>
          </p:nvSpPr>
          <p:spPr>
            <a:xfrm>
              <a:off x="6087807" y="3557205"/>
              <a:ext cx="36861" cy="29622"/>
            </a:xfrm>
            <a:custGeom>
              <a:avLst/>
              <a:gdLst>
                <a:gd name="csX0" fmla="*/ 0 w 36861"/>
                <a:gd name="csY0" fmla="*/ 0 h 29622"/>
                <a:gd name="csX1" fmla="*/ 36862 w 36861"/>
                <a:gd name="csY1" fmla="*/ 29623 h 296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6861" h="29622">
                  <a:moveTo>
                    <a:pt x="0" y="0"/>
                  </a:moveTo>
                  <a:lnTo>
                    <a:pt x="36862" y="29623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D92C11E-3F96-3F6E-2161-C4F36E5153DD}"/>
              </a:ext>
            </a:extLst>
          </p:cNvPr>
          <p:cNvGrpSpPr>
            <a:grpSpLocks noChangeAspect="1"/>
          </p:cNvGrpSpPr>
          <p:nvPr/>
        </p:nvGrpSpPr>
        <p:grpSpPr>
          <a:xfrm>
            <a:off x="7425202" y="3815866"/>
            <a:ext cx="703994" cy="464795"/>
            <a:chOff x="5810250" y="3238500"/>
            <a:chExt cx="571880" cy="377570"/>
          </a:xfrm>
          <a:solidFill>
            <a:schemeClr val="bg2"/>
          </a:solidFill>
        </p:grpSpPr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09F57CAC-7EF2-B2F9-C6C5-52A07299C32F}"/>
                </a:ext>
              </a:extLst>
            </p:cNvPr>
            <p:cNvSpPr/>
            <p:nvPr/>
          </p:nvSpPr>
          <p:spPr>
            <a:xfrm>
              <a:off x="6181439" y="3250882"/>
              <a:ext cx="161258" cy="161162"/>
            </a:xfrm>
            <a:custGeom>
              <a:avLst/>
              <a:gdLst>
                <a:gd name="csX0" fmla="*/ 132778 w 161258"/>
                <a:gd name="csY0" fmla="*/ 28766 h 161162"/>
                <a:gd name="csX1" fmla="*/ 132683 w 161258"/>
                <a:gd name="csY1" fmla="*/ 28766 h 161162"/>
                <a:gd name="csX2" fmla="*/ 132683 w 161258"/>
                <a:gd name="csY2" fmla="*/ 10382 h 161162"/>
                <a:gd name="csX3" fmla="*/ 122301 w 161258"/>
                <a:gd name="csY3" fmla="*/ 0 h 161162"/>
                <a:gd name="csX4" fmla="*/ 29623 w 161258"/>
                <a:gd name="csY4" fmla="*/ 0 h 161162"/>
                <a:gd name="csX5" fmla="*/ 29623 w 161258"/>
                <a:gd name="csY5" fmla="*/ 28861 h 161162"/>
                <a:gd name="csX6" fmla="*/ 111442 w 161258"/>
                <a:gd name="csY6" fmla="*/ 28861 h 161162"/>
                <a:gd name="csX7" fmla="*/ 0 w 161258"/>
                <a:gd name="csY7" fmla="*/ 140875 h 161162"/>
                <a:gd name="csX8" fmla="*/ 20383 w 161258"/>
                <a:gd name="csY8" fmla="*/ 161163 h 161162"/>
                <a:gd name="csX9" fmla="*/ 132588 w 161258"/>
                <a:gd name="csY9" fmla="*/ 48292 h 161162"/>
                <a:gd name="csX10" fmla="*/ 132588 w 161258"/>
                <a:gd name="csY10" fmla="*/ 131540 h 161162"/>
                <a:gd name="csX11" fmla="*/ 161258 w 161258"/>
                <a:gd name="csY11" fmla="*/ 131540 h 161162"/>
                <a:gd name="csX12" fmla="*/ 161258 w 161258"/>
                <a:gd name="csY12" fmla="*/ 39148 h 161162"/>
                <a:gd name="csX13" fmla="*/ 150971 w 161258"/>
                <a:gd name="csY13" fmla="*/ 28766 h 161162"/>
                <a:gd name="csX14" fmla="*/ 132778 w 161258"/>
                <a:gd name="csY14" fmla="*/ 28766 h 1611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61258" h="161162">
                  <a:moveTo>
                    <a:pt x="132778" y="28766"/>
                  </a:moveTo>
                  <a:lnTo>
                    <a:pt x="132683" y="28766"/>
                  </a:lnTo>
                  <a:lnTo>
                    <a:pt x="132683" y="10382"/>
                  </a:lnTo>
                  <a:cubicBezTo>
                    <a:pt x="132683" y="4667"/>
                    <a:pt x="128016" y="0"/>
                    <a:pt x="122301" y="0"/>
                  </a:cubicBezTo>
                  <a:lnTo>
                    <a:pt x="29623" y="0"/>
                  </a:lnTo>
                  <a:lnTo>
                    <a:pt x="29623" y="28861"/>
                  </a:lnTo>
                  <a:lnTo>
                    <a:pt x="111442" y="28861"/>
                  </a:lnTo>
                  <a:lnTo>
                    <a:pt x="0" y="140875"/>
                  </a:lnTo>
                  <a:lnTo>
                    <a:pt x="20383" y="161163"/>
                  </a:lnTo>
                  <a:lnTo>
                    <a:pt x="132588" y="48292"/>
                  </a:lnTo>
                  <a:lnTo>
                    <a:pt x="132588" y="131540"/>
                  </a:lnTo>
                  <a:lnTo>
                    <a:pt x="161258" y="131540"/>
                  </a:lnTo>
                  <a:lnTo>
                    <a:pt x="161258" y="39148"/>
                  </a:lnTo>
                  <a:cubicBezTo>
                    <a:pt x="161258" y="33433"/>
                    <a:pt x="156686" y="28766"/>
                    <a:pt x="150971" y="28766"/>
                  </a:cubicBezTo>
                  <a:lnTo>
                    <a:pt x="132778" y="287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CC075E8-735B-2284-FF9B-16B69784B65D}"/>
                </a:ext>
              </a:extLst>
            </p:cNvPr>
            <p:cNvSpPr/>
            <p:nvPr/>
          </p:nvSpPr>
          <p:spPr>
            <a:xfrm>
              <a:off x="5896546" y="3279457"/>
              <a:ext cx="233648" cy="234886"/>
            </a:xfrm>
            <a:custGeom>
              <a:avLst/>
              <a:gdLst>
                <a:gd name="csX0" fmla="*/ 213265 w 233648"/>
                <a:gd name="csY0" fmla="*/ 0 h 234886"/>
                <a:gd name="csX1" fmla="*/ 0 w 233648"/>
                <a:gd name="csY1" fmla="*/ 214503 h 234886"/>
                <a:gd name="csX2" fmla="*/ 20288 w 233648"/>
                <a:gd name="csY2" fmla="*/ 234886 h 234886"/>
                <a:gd name="csX3" fmla="*/ 233648 w 233648"/>
                <a:gd name="csY3" fmla="*/ 20288 h 234886"/>
                <a:gd name="csX4" fmla="*/ 213265 w 233648"/>
                <a:gd name="csY4" fmla="*/ 0 h 2348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3648" h="234886">
                  <a:moveTo>
                    <a:pt x="213265" y="0"/>
                  </a:moveTo>
                  <a:lnTo>
                    <a:pt x="0" y="214503"/>
                  </a:lnTo>
                  <a:lnTo>
                    <a:pt x="20288" y="234886"/>
                  </a:lnTo>
                  <a:lnTo>
                    <a:pt x="233648" y="20288"/>
                  </a:lnTo>
                  <a:lnTo>
                    <a:pt x="2132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DF02F7D2-1368-5ADD-AEE8-6FF3D1BEE270}"/>
                </a:ext>
              </a:extLst>
            </p:cNvPr>
            <p:cNvSpPr/>
            <p:nvPr/>
          </p:nvSpPr>
          <p:spPr>
            <a:xfrm>
              <a:off x="5810250" y="3238500"/>
              <a:ext cx="29622" cy="377570"/>
            </a:xfrm>
            <a:custGeom>
              <a:avLst/>
              <a:gdLst>
                <a:gd name="csX0" fmla="*/ 0 w 29622"/>
                <a:gd name="csY0" fmla="*/ 95 h 377570"/>
                <a:gd name="csX1" fmla="*/ 857 w 29622"/>
                <a:gd name="csY1" fmla="*/ 377476 h 377570"/>
                <a:gd name="csX2" fmla="*/ 29623 w 29622"/>
                <a:gd name="csY2" fmla="*/ 377571 h 377570"/>
                <a:gd name="csX3" fmla="*/ 28766 w 29622"/>
                <a:gd name="csY3" fmla="*/ 0 h 377570"/>
                <a:gd name="csX4" fmla="*/ 0 w 29622"/>
                <a:gd name="csY4" fmla="*/ 95 h 3775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9622" h="377570">
                  <a:moveTo>
                    <a:pt x="0" y="95"/>
                  </a:moveTo>
                  <a:lnTo>
                    <a:pt x="857" y="377476"/>
                  </a:lnTo>
                  <a:lnTo>
                    <a:pt x="29623" y="377571"/>
                  </a:lnTo>
                  <a:lnTo>
                    <a:pt x="28766" y="0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B5FDF171-5EAE-AE15-E98E-B0CCCEA59204}"/>
                </a:ext>
              </a:extLst>
            </p:cNvPr>
            <p:cNvSpPr/>
            <p:nvPr/>
          </p:nvSpPr>
          <p:spPr>
            <a:xfrm>
              <a:off x="5811107" y="3586353"/>
              <a:ext cx="571023" cy="29622"/>
            </a:xfrm>
            <a:custGeom>
              <a:avLst/>
              <a:gdLst>
                <a:gd name="csX0" fmla="*/ 570929 w 571023"/>
                <a:gd name="csY0" fmla="*/ 0 h 29622"/>
                <a:gd name="csX1" fmla="*/ 190 w 571023"/>
                <a:gd name="csY1" fmla="*/ 857 h 29622"/>
                <a:gd name="csX2" fmla="*/ 0 w 571023"/>
                <a:gd name="csY2" fmla="*/ 29623 h 29622"/>
                <a:gd name="csX3" fmla="*/ 571024 w 571023"/>
                <a:gd name="csY3" fmla="*/ 28766 h 29622"/>
                <a:gd name="csX4" fmla="*/ 570929 w 571023"/>
                <a:gd name="csY4" fmla="*/ 0 h 296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71023" h="29622">
                  <a:moveTo>
                    <a:pt x="570929" y="0"/>
                  </a:moveTo>
                  <a:lnTo>
                    <a:pt x="190" y="857"/>
                  </a:lnTo>
                  <a:lnTo>
                    <a:pt x="0" y="29623"/>
                  </a:lnTo>
                  <a:lnTo>
                    <a:pt x="571024" y="28766"/>
                  </a:lnTo>
                  <a:lnTo>
                    <a:pt x="57092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5CBBA8B9-4B18-17E7-9027-9BC5DFEC0151}"/>
                </a:ext>
              </a:extLst>
            </p:cNvPr>
            <p:cNvSpPr/>
            <p:nvPr/>
          </p:nvSpPr>
          <p:spPr>
            <a:xfrm>
              <a:off x="6089522" y="3279457"/>
              <a:ext cx="132778" cy="132492"/>
            </a:xfrm>
            <a:custGeom>
              <a:avLst/>
              <a:gdLst>
                <a:gd name="csX0" fmla="*/ 132778 w 132778"/>
                <a:gd name="csY0" fmla="*/ 111919 h 132492"/>
                <a:gd name="csX1" fmla="*/ 20288 w 132778"/>
                <a:gd name="csY1" fmla="*/ 0 h 132492"/>
                <a:gd name="csX2" fmla="*/ 0 w 132778"/>
                <a:gd name="csY2" fmla="*/ 20383 h 132492"/>
                <a:gd name="csX3" fmla="*/ 112395 w 132778"/>
                <a:gd name="csY3" fmla="*/ 132493 h 132492"/>
                <a:gd name="csX4" fmla="*/ 132778 w 132778"/>
                <a:gd name="csY4" fmla="*/ 111919 h 1324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2778" h="132492">
                  <a:moveTo>
                    <a:pt x="132778" y="111919"/>
                  </a:moveTo>
                  <a:lnTo>
                    <a:pt x="20288" y="0"/>
                  </a:lnTo>
                  <a:lnTo>
                    <a:pt x="0" y="20383"/>
                  </a:lnTo>
                  <a:lnTo>
                    <a:pt x="112395" y="132493"/>
                  </a:lnTo>
                  <a:lnTo>
                    <a:pt x="132778" y="1119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5451233-6D31-0BFF-A844-3DACCE950E07}"/>
              </a:ext>
            </a:extLst>
          </p:cNvPr>
          <p:cNvGrpSpPr>
            <a:grpSpLocks noChangeAspect="1"/>
          </p:cNvGrpSpPr>
          <p:nvPr/>
        </p:nvGrpSpPr>
        <p:grpSpPr>
          <a:xfrm>
            <a:off x="9477450" y="3793276"/>
            <a:ext cx="509384" cy="508062"/>
            <a:chOff x="5891282" y="3224307"/>
            <a:chExt cx="413791" cy="412717"/>
          </a:xfrm>
          <a:solidFill>
            <a:schemeClr val="bg2"/>
          </a:solidFill>
        </p:grpSpPr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C075A8C5-FFE2-54A7-3DF6-8B9ED99D561A}"/>
                </a:ext>
              </a:extLst>
            </p:cNvPr>
            <p:cNvSpPr/>
            <p:nvPr/>
          </p:nvSpPr>
          <p:spPr>
            <a:xfrm>
              <a:off x="5891282" y="3492955"/>
              <a:ext cx="144951" cy="144069"/>
            </a:xfrm>
            <a:custGeom>
              <a:avLst/>
              <a:gdLst>
                <a:gd name="csX0" fmla="*/ 143280 w 144951"/>
                <a:gd name="csY0" fmla="*/ 51677 h 144069"/>
                <a:gd name="csX1" fmla="*/ 130612 w 144951"/>
                <a:gd name="csY1" fmla="*/ 45105 h 144069"/>
                <a:gd name="csX2" fmla="*/ 123849 w 144951"/>
                <a:gd name="csY2" fmla="*/ 57773 h 144069"/>
                <a:gd name="csX3" fmla="*/ 111943 w 144951"/>
                <a:gd name="csY3" fmla="*/ 90920 h 144069"/>
                <a:gd name="csX4" fmla="*/ 65937 w 144951"/>
                <a:gd name="csY4" fmla="*/ 106351 h 144069"/>
                <a:gd name="csX5" fmla="*/ 29838 w 144951"/>
                <a:gd name="csY5" fmla="*/ 114352 h 144069"/>
                <a:gd name="csX6" fmla="*/ 38029 w 144951"/>
                <a:gd name="csY6" fmla="*/ 78919 h 144069"/>
                <a:gd name="csX7" fmla="*/ 54031 w 144951"/>
                <a:gd name="csY7" fmla="*/ 33008 h 144069"/>
                <a:gd name="csX8" fmla="*/ 87178 w 144951"/>
                <a:gd name="csY8" fmla="*/ 21102 h 144069"/>
                <a:gd name="csX9" fmla="*/ 99942 w 144951"/>
                <a:gd name="csY9" fmla="*/ 14435 h 144069"/>
                <a:gd name="csX10" fmla="*/ 93369 w 144951"/>
                <a:gd name="csY10" fmla="*/ 1576 h 144069"/>
                <a:gd name="csX11" fmla="*/ 39553 w 144951"/>
                <a:gd name="csY11" fmla="*/ 18530 h 144069"/>
                <a:gd name="csX12" fmla="*/ 17931 w 144951"/>
                <a:gd name="csY12" fmla="*/ 75109 h 144069"/>
                <a:gd name="csX13" fmla="*/ 1453 w 144951"/>
                <a:gd name="csY13" fmla="*/ 128639 h 144069"/>
                <a:gd name="csX14" fmla="*/ 2977 w 144951"/>
                <a:gd name="csY14" fmla="*/ 141117 h 144069"/>
                <a:gd name="csX15" fmla="*/ 10216 w 144951"/>
                <a:gd name="csY15" fmla="*/ 144070 h 144069"/>
                <a:gd name="csX16" fmla="*/ 15455 w 144951"/>
                <a:gd name="csY16" fmla="*/ 142641 h 144069"/>
                <a:gd name="csX17" fmla="*/ 69462 w 144951"/>
                <a:gd name="csY17" fmla="*/ 126544 h 144069"/>
                <a:gd name="csX18" fmla="*/ 126421 w 144951"/>
                <a:gd name="csY18" fmla="*/ 105398 h 144069"/>
                <a:gd name="csX19" fmla="*/ 143376 w 144951"/>
                <a:gd name="csY19" fmla="*/ 51582 h 1440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44951" h="144069">
                  <a:moveTo>
                    <a:pt x="143280" y="51677"/>
                  </a:moveTo>
                  <a:cubicBezTo>
                    <a:pt x="141566" y="46343"/>
                    <a:pt x="135851" y="43486"/>
                    <a:pt x="130612" y="45105"/>
                  </a:cubicBezTo>
                  <a:cubicBezTo>
                    <a:pt x="125278" y="46724"/>
                    <a:pt x="122230" y="52439"/>
                    <a:pt x="123849" y="57773"/>
                  </a:cubicBezTo>
                  <a:cubicBezTo>
                    <a:pt x="124040" y="58440"/>
                    <a:pt x="128421" y="74442"/>
                    <a:pt x="111943" y="90920"/>
                  </a:cubicBezTo>
                  <a:cubicBezTo>
                    <a:pt x="103085" y="99874"/>
                    <a:pt x="84987" y="103017"/>
                    <a:pt x="65937" y="106351"/>
                  </a:cubicBezTo>
                  <a:cubicBezTo>
                    <a:pt x="54412" y="108351"/>
                    <a:pt x="41934" y="110542"/>
                    <a:pt x="29838" y="114352"/>
                  </a:cubicBezTo>
                  <a:cubicBezTo>
                    <a:pt x="33648" y="102446"/>
                    <a:pt x="35934" y="90254"/>
                    <a:pt x="38029" y="78919"/>
                  </a:cubicBezTo>
                  <a:cubicBezTo>
                    <a:pt x="41649" y="59964"/>
                    <a:pt x="45078" y="42057"/>
                    <a:pt x="54031" y="33008"/>
                  </a:cubicBezTo>
                  <a:cubicBezTo>
                    <a:pt x="70414" y="16625"/>
                    <a:pt x="86226" y="20816"/>
                    <a:pt x="87178" y="21102"/>
                  </a:cubicBezTo>
                  <a:cubicBezTo>
                    <a:pt x="92512" y="22817"/>
                    <a:pt x="98227" y="19769"/>
                    <a:pt x="99942" y="14435"/>
                  </a:cubicBezTo>
                  <a:cubicBezTo>
                    <a:pt x="101656" y="9005"/>
                    <a:pt x="98703" y="3290"/>
                    <a:pt x="93369" y="1576"/>
                  </a:cubicBezTo>
                  <a:cubicBezTo>
                    <a:pt x="92226" y="1195"/>
                    <a:pt x="65271" y="-7092"/>
                    <a:pt x="39553" y="18530"/>
                  </a:cubicBezTo>
                  <a:cubicBezTo>
                    <a:pt x="26123" y="31961"/>
                    <a:pt x="22122" y="52916"/>
                    <a:pt x="17931" y="75109"/>
                  </a:cubicBezTo>
                  <a:cubicBezTo>
                    <a:pt x="14407" y="93683"/>
                    <a:pt x="10692" y="112923"/>
                    <a:pt x="1453" y="128639"/>
                  </a:cubicBezTo>
                  <a:cubicBezTo>
                    <a:pt x="-928" y="132640"/>
                    <a:pt x="-357" y="137783"/>
                    <a:pt x="2977" y="141117"/>
                  </a:cubicBezTo>
                  <a:cubicBezTo>
                    <a:pt x="4977" y="143117"/>
                    <a:pt x="7549" y="144070"/>
                    <a:pt x="10216" y="144070"/>
                  </a:cubicBezTo>
                  <a:cubicBezTo>
                    <a:pt x="12026" y="144070"/>
                    <a:pt x="13836" y="143594"/>
                    <a:pt x="15455" y="142641"/>
                  </a:cubicBezTo>
                  <a:cubicBezTo>
                    <a:pt x="31076" y="133307"/>
                    <a:pt x="50602" y="129878"/>
                    <a:pt x="69462" y="126544"/>
                  </a:cubicBezTo>
                  <a:cubicBezTo>
                    <a:pt x="91845" y="122639"/>
                    <a:pt x="112896" y="118829"/>
                    <a:pt x="126421" y="105398"/>
                  </a:cubicBezTo>
                  <a:cubicBezTo>
                    <a:pt x="152043" y="79776"/>
                    <a:pt x="143757" y="52725"/>
                    <a:pt x="143376" y="5158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06812E5C-BFF3-B58B-B59F-9854E8EE0333}"/>
                </a:ext>
              </a:extLst>
            </p:cNvPr>
            <p:cNvSpPr/>
            <p:nvPr/>
          </p:nvSpPr>
          <p:spPr>
            <a:xfrm>
              <a:off x="5935010" y="3224307"/>
              <a:ext cx="370063" cy="369950"/>
            </a:xfrm>
            <a:custGeom>
              <a:avLst/>
              <a:gdLst>
                <a:gd name="csX0" fmla="*/ 166133 w 370063"/>
                <a:gd name="csY0" fmla="*/ 284226 h 369950"/>
                <a:gd name="csX1" fmla="*/ 166133 w 370063"/>
                <a:gd name="csY1" fmla="*/ 284226 h 369950"/>
                <a:gd name="csX2" fmla="*/ 171181 w 370063"/>
                <a:gd name="csY2" fmla="*/ 281273 h 369950"/>
                <a:gd name="csX3" fmla="*/ 172324 w 370063"/>
                <a:gd name="csY3" fmla="*/ 280607 h 369950"/>
                <a:gd name="csX4" fmla="*/ 176420 w 370063"/>
                <a:gd name="csY4" fmla="*/ 278130 h 369950"/>
                <a:gd name="csX5" fmla="*/ 177944 w 370063"/>
                <a:gd name="csY5" fmla="*/ 277273 h 369950"/>
                <a:gd name="csX6" fmla="*/ 183468 w 370063"/>
                <a:gd name="csY6" fmla="*/ 273939 h 369950"/>
                <a:gd name="csX7" fmla="*/ 184040 w 370063"/>
                <a:gd name="csY7" fmla="*/ 273558 h 369950"/>
                <a:gd name="csX8" fmla="*/ 189183 w 370063"/>
                <a:gd name="csY8" fmla="*/ 270415 h 369950"/>
                <a:gd name="csX9" fmla="*/ 190993 w 370063"/>
                <a:gd name="csY9" fmla="*/ 269272 h 369950"/>
                <a:gd name="csX10" fmla="*/ 195470 w 370063"/>
                <a:gd name="csY10" fmla="*/ 266510 h 369950"/>
                <a:gd name="csX11" fmla="*/ 197089 w 370063"/>
                <a:gd name="csY11" fmla="*/ 265462 h 369950"/>
                <a:gd name="csX12" fmla="*/ 203090 w 370063"/>
                <a:gd name="csY12" fmla="*/ 261652 h 369950"/>
                <a:gd name="csX13" fmla="*/ 204519 w 370063"/>
                <a:gd name="csY13" fmla="*/ 260699 h 369950"/>
                <a:gd name="csX14" fmla="*/ 209376 w 370063"/>
                <a:gd name="csY14" fmla="*/ 257556 h 369950"/>
                <a:gd name="csX15" fmla="*/ 211567 w 370063"/>
                <a:gd name="csY15" fmla="*/ 256127 h 369950"/>
                <a:gd name="csX16" fmla="*/ 216234 w 370063"/>
                <a:gd name="csY16" fmla="*/ 252984 h 369950"/>
                <a:gd name="csX17" fmla="*/ 217663 w 370063"/>
                <a:gd name="csY17" fmla="*/ 252032 h 369950"/>
                <a:gd name="csX18" fmla="*/ 169562 w 370063"/>
                <a:gd name="csY18" fmla="*/ 329279 h 369950"/>
                <a:gd name="csX19" fmla="*/ 166133 w 370063"/>
                <a:gd name="csY19" fmla="*/ 284131 h 369950"/>
                <a:gd name="csX20" fmla="*/ 217092 w 370063"/>
                <a:gd name="csY20" fmla="*/ 227552 h 369950"/>
                <a:gd name="csX21" fmla="*/ 206709 w 370063"/>
                <a:gd name="csY21" fmla="*/ 234696 h 369950"/>
                <a:gd name="csX22" fmla="*/ 201566 w 370063"/>
                <a:gd name="csY22" fmla="*/ 238125 h 369950"/>
                <a:gd name="csX23" fmla="*/ 148893 w 370063"/>
                <a:gd name="csY23" fmla="*/ 270415 h 369950"/>
                <a:gd name="csX24" fmla="*/ 148893 w 370063"/>
                <a:gd name="csY24" fmla="*/ 270415 h 369950"/>
                <a:gd name="csX25" fmla="*/ 141844 w 370063"/>
                <a:gd name="csY25" fmla="*/ 274320 h 369950"/>
                <a:gd name="csX26" fmla="*/ 95553 w 370063"/>
                <a:gd name="csY26" fmla="*/ 228029 h 369950"/>
                <a:gd name="csX27" fmla="*/ 99458 w 370063"/>
                <a:gd name="csY27" fmla="*/ 220980 h 369950"/>
                <a:gd name="csX28" fmla="*/ 108221 w 370063"/>
                <a:gd name="csY28" fmla="*/ 205835 h 369950"/>
                <a:gd name="csX29" fmla="*/ 112031 w 370063"/>
                <a:gd name="csY29" fmla="*/ 199454 h 369950"/>
                <a:gd name="csX30" fmla="*/ 145940 w 370063"/>
                <a:gd name="csY30" fmla="*/ 147638 h 369950"/>
                <a:gd name="csX31" fmla="*/ 145940 w 370063"/>
                <a:gd name="csY31" fmla="*/ 147638 h 369950"/>
                <a:gd name="csX32" fmla="*/ 198232 w 370063"/>
                <a:gd name="csY32" fmla="*/ 84868 h 369950"/>
                <a:gd name="csX33" fmla="*/ 268527 w 370063"/>
                <a:gd name="csY33" fmla="*/ 39434 h 369950"/>
                <a:gd name="csX34" fmla="*/ 330534 w 370063"/>
                <a:gd name="csY34" fmla="*/ 101441 h 369950"/>
                <a:gd name="csX35" fmla="*/ 285100 w 370063"/>
                <a:gd name="csY35" fmla="*/ 171736 h 369950"/>
                <a:gd name="csX36" fmla="*/ 222330 w 370063"/>
                <a:gd name="csY36" fmla="*/ 224028 h 369950"/>
                <a:gd name="csX37" fmla="*/ 217092 w 370063"/>
                <a:gd name="csY37" fmla="*/ 227743 h 369950"/>
                <a:gd name="csX38" fmla="*/ 113555 w 370063"/>
                <a:gd name="csY38" fmla="*/ 289370 h 369950"/>
                <a:gd name="csX39" fmla="*/ 80503 w 370063"/>
                <a:gd name="csY39" fmla="*/ 256318 h 369950"/>
                <a:gd name="csX40" fmla="*/ 85456 w 370063"/>
                <a:gd name="csY40" fmla="*/ 246793 h 369950"/>
                <a:gd name="csX41" fmla="*/ 123080 w 370063"/>
                <a:gd name="csY41" fmla="*/ 284417 h 369950"/>
                <a:gd name="csX42" fmla="*/ 113555 w 370063"/>
                <a:gd name="csY42" fmla="*/ 289370 h 369950"/>
                <a:gd name="csX43" fmla="*/ 52023 w 370063"/>
                <a:gd name="csY43" fmla="*/ 200025 h 369950"/>
                <a:gd name="csX44" fmla="*/ 40593 w 370063"/>
                <a:gd name="csY44" fmla="*/ 200406 h 369950"/>
                <a:gd name="csX45" fmla="*/ 117841 w 370063"/>
                <a:gd name="csY45" fmla="*/ 152305 h 369950"/>
                <a:gd name="csX46" fmla="*/ 117079 w 370063"/>
                <a:gd name="csY46" fmla="*/ 153448 h 369950"/>
                <a:gd name="csX47" fmla="*/ 113650 w 370063"/>
                <a:gd name="csY47" fmla="*/ 158591 h 369950"/>
                <a:gd name="csX48" fmla="*/ 112412 w 370063"/>
                <a:gd name="csY48" fmla="*/ 160496 h 369950"/>
                <a:gd name="csX49" fmla="*/ 109078 w 370063"/>
                <a:gd name="csY49" fmla="*/ 165545 h 369950"/>
                <a:gd name="csX50" fmla="*/ 108316 w 370063"/>
                <a:gd name="csY50" fmla="*/ 166783 h 369950"/>
                <a:gd name="csX51" fmla="*/ 104411 w 370063"/>
                <a:gd name="csY51" fmla="*/ 172879 h 369950"/>
                <a:gd name="csX52" fmla="*/ 103458 w 370063"/>
                <a:gd name="csY52" fmla="*/ 174403 h 369950"/>
                <a:gd name="csX53" fmla="*/ 100696 w 370063"/>
                <a:gd name="csY53" fmla="*/ 178880 h 369950"/>
                <a:gd name="csX54" fmla="*/ 99553 w 370063"/>
                <a:gd name="csY54" fmla="*/ 180785 h 369950"/>
                <a:gd name="csX55" fmla="*/ 96505 w 370063"/>
                <a:gd name="csY55" fmla="*/ 185642 h 369950"/>
                <a:gd name="csX56" fmla="*/ 96029 w 370063"/>
                <a:gd name="csY56" fmla="*/ 186404 h 369950"/>
                <a:gd name="csX57" fmla="*/ 92886 w 370063"/>
                <a:gd name="csY57" fmla="*/ 191738 h 369950"/>
                <a:gd name="csX58" fmla="*/ 91743 w 370063"/>
                <a:gd name="csY58" fmla="*/ 193643 h 369950"/>
                <a:gd name="csX59" fmla="*/ 89647 w 370063"/>
                <a:gd name="csY59" fmla="*/ 197167 h 369950"/>
                <a:gd name="csX60" fmla="*/ 88695 w 370063"/>
                <a:gd name="csY60" fmla="*/ 198882 h 369950"/>
                <a:gd name="csX61" fmla="*/ 85932 w 370063"/>
                <a:gd name="csY61" fmla="*/ 203645 h 369950"/>
                <a:gd name="csX62" fmla="*/ 85932 w 370063"/>
                <a:gd name="csY62" fmla="*/ 203740 h 369950"/>
                <a:gd name="csX63" fmla="*/ 52214 w 370063"/>
                <a:gd name="csY63" fmla="*/ 199930 h 369950"/>
                <a:gd name="csX64" fmla="*/ 332058 w 370063"/>
                <a:gd name="csY64" fmla="*/ 23908 h 369950"/>
                <a:gd name="csX65" fmla="*/ 347203 w 370063"/>
                <a:gd name="csY65" fmla="*/ 22765 h 369950"/>
                <a:gd name="csX66" fmla="*/ 346155 w 370063"/>
                <a:gd name="csY66" fmla="*/ 36957 h 369950"/>
                <a:gd name="csX67" fmla="*/ 337869 w 370063"/>
                <a:gd name="csY67" fmla="*/ 79724 h 369950"/>
                <a:gd name="csX68" fmla="*/ 290244 w 370063"/>
                <a:gd name="csY68" fmla="*/ 32099 h 369950"/>
                <a:gd name="csX69" fmla="*/ 332058 w 370063"/>
                <a:gd name="csY69" fmla="*/ 23908 h 369950"/>
                <a:gd name="csX70" fmla="*/ 239475 w 370063"/>
                <a:gd name="csY70" fmla="*/ 236792 h 369950"/>
                <a:gd name="csX71" fmla="*/ 299673 w 370063"/>
                <a:gd name="csY71" fmla="*/ 186119 h 369950"/>
                <a:gd name="csX72" fmla="*/ 351870 w 370063"/>
                <a:gd name="csY72" fmla="*/ 103727 h 369950"/>
                <a:gd name="csX73" fmla="*/ 351870 w 370063"/>
                <a:gd name="csY73" fmla="*/ 103537 h 369950"/>
                <a:gd name="csX74" fmla="*/ 351870 w 370063"/>
                <a:gd name="csY74" fmla="*/ 103537 h 369950"/>
                <a:gd name="csX75" fmla="*/ 352061 w 370063"/>
                <a:gd name="csY75" fmla="*/ 103061 h 369950"/>
                <a:gd name="csX76" fmla="*/ 362443 w 370063"/>
                <a:gd name="csY76" fmla="*/ 66485 h 369950"/>
                <a:gd name="csX77" fmla="*/ 370063 w 370063"/>
                <a:gd name="csY77" fmla="*/ 31052 h 369950"/>
                <a:gd name="csX78" fmla="*/ 367682 w 370063"/>
                <a:gd name="csY78" fmla="*/ 25241 h 369950"/>
                <a:gd name="csX79" fmla="*/ 367682 w 370063"/>
                <a:gd name="csY79" fmla="*/ 25241 h 369950"/>
                <a:gd name="csX80" fmla="*/ 367682 w 370063"/>
                <a:gd name="csY80" fmla="*/ 25241 h 369950"/>
                <a:gd name="csX81" fmla="*/ 361776 w 370063"/>
                <a:gd name="csY81" fmla="*/ 22670 h 369950"/>
                <a:gd name="csX82" fmla="*/ 347298 w 370063"/>
                <a:gd name="csY82" fmla="*/ 22670 h 369950"/>
                <a:gd name="csX83" fmla="*/ 347298 w 370063"/>
                <a:gd name="csY83" fmla="*/ 8096 h 369950"/>
                <a:gd name="csX84" fmla="*/ 344917 w 370063"/>
                <a:gd name="csY84" fmla="*/ 2381 h 369950"/>
                <a:gd name="csX85" fmla="*/ 339107 w 370063"/>
                <a:gd name="csY85" fmla="*/ 0 h 369950"/>
                <a:gd name="csX86" fmla="*/ 304055 w 370063"/>
                <a:gd name="csY86" fmla="*/ 7525 h 369950"/>
                <a:gd name="csX87" fmla="*/ 266145 w 370063"/>
                <a:gd name="csY87" fmla="*/ 18288 h 369950"/>
                <a:gd name="csX88" fmla="*/ 183754 w 370063"/>
                <a:gd name="csY88" fmla="*/ 70390 h 369950"/>
                <a:gd name="csX89" fmla="*/ 133081 w 370063"/>
                <a:gd name="csY89" fmla="*/ 130588 h 369950"/>
                <a:gd name="csX90" fmla="*/ 2970 w 370063"/>
                <a:gd name="csY90" fmla="*/ 207836 h 369950"/>
                <a:gd name="csX91" fmla="*/ 1350 w 370063"/>
                <a:gd name="csY91" fmla="*/ 220123 h 369950"/>
                <a:gd name="csX92" fmla="*/ 12685 w 370063"/>
                <a:gd name="csY92" fmla="*/ 224980 h 369950"/>
                <a:gd name="csX93" fmla="*/ 75264 w 370063"/>
                <a:gd name="csY93" fmla="*/ 222504 h 369950"/>
                <a:gd name="csX94" fmla="*/ 58881 w 370063"/>
                <a:gd name="csY94" fmla="*/ 254032 h 369950"/>
                <a:gd name="csX95" fmla="*/ 60882 w 370063"/>
                <a:gd name="csY95" fmla="*/ 265652 h 369950"/>
                <a:gd name="csX96" fmla="*/ 104316 w 370063"/>
                <a:gd name="csY96" fmla="*/ 309086 h 369950"/>
                <a:gd name="csX97" fmla="*/ 111555 w 370063"/>
                <a:gd name="csY97" fmla="*/ 312039 h 369950"/>
                <a:gd name="csX98" fmla="*/ 115936 w 370063"/>
                <a:gd name="csY98" fmla="*/ 311086 h 369950"/>
                <a:gd name="csX99" fmla="*/ 147369 w 370063"/>
                <a:gd name="csY99" fmla="*/ 294704 h 369950"/>
                <a:gd name="csX100" fmla="*/ 144892 w 370063"/>
                <a:gd name="csY100" fmla="*/ 357283 h 369950"/>
                <a:gd name="csX101" fmla="*/ 149750 w 370063"/>
                <a:gd name="csY101" fmla="*/ 368618 h 369950"/>
                <a:gd name="csX102" fmla="*/ 154798 w 370063"/>
                <a:gd name="csY102" fmla="*/ 369951 h 369950"/>
                <a:gd name="csX103" fmla="*/ 162037 w 370063"/>
                <a:gd name="csY103" fmla="*/ 366998 h 369950"/>
                <a:gd name="csX104" fmla="*/ 239285 w 370063"/>
                <a:gd name="csY104" fmla="*/ 236887 h 3699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</a:cxnLst>
              <a:rect l="l" t="t" r="r" b="b"/>
              <a:pathLst>
                <a:path w="370063" h="369950">
                  <a:moveTo>
                    <a:pt x="166133" y="284226"/>
                  </a:moveTo>
                  <a:lnTo>
                    <a:pt x="166133" y="284226"/>
                  </a:lnTo>
                  <a:cubicBezTo>
                    <a:pt x="167752" y="283274"/>
                    <a:pt x="169467" y="282321"/>
                    <a:pt x="171181" y="281273"/>
                  </a:cubicBezTo>
                  <a:cubicBezTo>
                    <a:pt x="171562" y="281083"/>
                    <a:pt x="171943" y="280797"/>
                    <a:pt x="172324" y="280607"/>
                  </a:cubicBezTo>
                  <a:cubicBezTo>
                    <a:pt x="173658" y="279845"/>
                    <a:pt x="175086" y="278987"/>
                    <a:pt x="176420" y="278130"/>
                  </a:cubicBezTo>
                  <a:cubicBezTo>
                    <a:pt x="176896" y="277844"/>
                    <a:pt x="177372" y="277559"/>
                    <a:pt x="177944" y="277273"/>
                  </a:cubicBezTo>
                  <a:cubicBezTo>
                    <a:pt x="179754" y="276225"/>
                    <a:pt x="181563" y="275082"/>
                    <a:pt x="183468" y="273939"/>
                  </a:cubicBezTo>
                  <a:cubicBezTo>
                    <a:pt x="183659" y="273844"/>
                    <a:pt x="183849" y="273749"/>
                    <a:pt x="184040" y="273558"/>
                  </a:cubicBezTo>
                  <a:cubicBezTo>
                    <a:pt x="185754" y="272510"/>
                    <a:pt x="187469" y="271463"/>
                    <a:pt x="189183" y="270415"/>
                  </a:cubicBezTo>
                  <a:cubicBezTo>
                    <a:pt x="189755" y="270034"/>
                    <a:pt x="190326" y="269653"/>
                    <a:pt x="190993" y="269272"/>
                  </a:cubicBezTo>
                  <a:cubicBezTo>
                    <a:pt x="192517" y="268319"/>
                    <a:pt x="193946" y="267367"/>
                    <a:pt x="195470" y="266510"/>
                  </a:cubicBezTo>
                  <a:cubicBezTo>
                    <a:pt x="196041" y="266129"/>
                    <a:pt x="196518" y="265843"/>
                    <a:pt x="197089" y="265462"/>
                  </a:cubicBezTo>
                  <a:cubicBezTo>
                    <a:pt x="199089" y="264224"/>
                    <a:pt x="201090" y="262890"/>
                    <a:pt x="203090" y="261652"/>
                  </a:cubicBezTo>
                  <a:cubicBezTo>
                    <a:pt x="203566" y="261366"/>
                    <a:pt x="204042" y="260985"/>
                    <a:pt x="204519" y="260699"/>
                  </a:cubicBezTo>
                  <a:cubicBezTo>
                    <a:pt x="206138" y="259652"/>
                    <a:pt x="207757" y="258604"/>
                    <a:pt x="209376" y="257556"/>
                  </a:cubicBezTo>
                  <a:cubicBezTo>
                    <a:pt x="210138" y="257080"/>
                    <a:pt x="210805" y="256604"/>
                    <a:pt x="211567" y="256127"/>
                  </a:cubicBezTo>
                  <a:cubicBezTo>
                    <a:pt x="213091" y="255080"/>
                    <a:pt x="214615" y="254032"/>
                    <a:pt x="216234" y="252984"/>
                  </a:cubicBezTo>
                  <a:cubicBezTo>
                    <a:pt x="216711" y="252698"/>
                    <a:pt x="217187" y="252317"/>
                    <a:pt x="217663" y="252032"/>
                  </a:cubicBezTo>
                  <a:cubicBezTo>
                    <a:pt x="214044" y="266986"/>
                    <a:pt x="202709" y="292037"/>
                    <a:pt x="169562" y="329279"/>
                  </a:cubicBezTo>
                  <a:cubicBezTo>
                    <a:pt x="170419" y="315659"/>
                    <a:pt x="169943" y="299561"/>
                    <a:pt x="166133" y="284131"/>
                  </a:cubicBezTo>
                  <a:moveTo>
                    <a:pt x="217092" y="227552"/>
                  </a:moveTo>
                  <a:cubicBezTo>
                    <a:pt x="213567" y="230029"/>
                    <a:pt x="210138" y="232410"/>
                    <a:pt x="206709" y="234696"/>
                  </a:cubicBezTo>
                  <a:cubicBezTo>
                    <a:pt x="204995" y="235839"/>
                    <a:pt x="203280" y="236982"/>
                    <a:pt x="201566" y="238125"/>
                  </a:cubicBezTo>
                  <a:cubicBezTo>
                    <a:pt x="181182" y="251651"/>
                    <a:pt x="162418" y="262700"/>
                    <a:pt x="148893" y="270415"/>
                  </a:cubicBezTo>
                  <a:cubicBezTo>
                    <a:pt x="148893" y="270415"/>
                    <a:pt x="148893" y="270415"/>
                    <a:pt x="148893" y="270415"/>
                  </a:cubicBezTo>
                  <a:cubicBezTo>
                    <a:pt x="146511" y="271748"/>
                    <a:pt x="144130" y="273082"/>
                    <a:pt x="141844" y="274320"/>
                  </a:cubicBezTo>
                  <a:lnTo>
                    <a:pt x="95553" y="228029"/>
                  </a:lnTo>
                  <a:cubicBezTo>
                    <a:pt x="96791" y="225742"/>
                    <a:pt x="98124" y="223457"/>
                    <a:pt x="99458" y="220980"/>
                  </a:cubicBezTo>
                  <a:cubicBezTo>
                    <a:pt x="102030" y="216503"/>
                    <a:pt x="104982" y="211360"/>
                    <a:pt x="108221" y="205835"/>
                  </a:cubicBezTo>
                  <a:cubicBezTo>
                    <a:pt x="109459" y="203740"/>
                    <a:pt x="110697" y="201644"/>
                    <a:pt x="112031" y="199454"/>
                  </a:cubicBezTo>
                  <a:cubicBezTo>
                    <a:pt x="121270" y="184118"/>
                    <a:pt x="132795" y="166021"/>
                    <a:pt x="145940" y="147638"/>
                  </a:cubicBezTo>
                  <a:cubicBezTo>
                    <a:pt x="145940" y="147638"/>
                    <a:pt x="145940" y="147638"/>
                    <a:pt x="145940" y="147638"/>
                  </a:cubicBezTo>
                  <a:cubicBezTo>
                    <a:pt x="163466" y="123158"/>
                    <a:pt x="180992" y="102013"/>
                    <a:pt x="198232" y="84868"/>
                  </a:cubicBezTo>
                  <a:cubicBezTo>
                    <a:pt x="220235" y="62865"/>
                    <a:pt x="245095" y="48673"/>
                    <a:pt x="268527" y="39434"/>
                  </a:cubicBezTo>
                  <a:lnTo>
                    <a:pt x="330534" y="101441"/>
                  </a:lnTo>
                  <a:cubicBezTo>
                    <a:pt x="321295" y="124873"/>
                    <a:pt x="307103" y="149733"/>
                    <a:pt x="285100" y="171736"/>
                  </a:cubicBezTo>
                  <a:cubicBezTo>
                    <a:pt x="267955" y="188881"/>
                    <a:pt x="246810" y="206502"/>
                    <a:pt x="222330" y="224028"/>
                  </a:cubicBezTo>
                  <a:cubicBezTo>
                    <a:pt x="220616" y="225266"/>
                    <a:pt x="218806" y="226505"/>
                    <a:pt x="217092" y="227743"/>
                  </a:cubicBezTo>
                  <a:moveTo>
                    <a:pt x="113555" y="289370"/>
                  </a:moveTo>
                  <a:lnTo>
                    <a:pt x="80503" y="256318"/>
                  </a:lnTo>
                  <a:cubicBezTo>
                    <a:pt x="81741" y="253841"/>
                    <a:pt x="83456" y="250508"/>
                    <a:pt x="85456" y="246793"/>
                  </a:cubicBezTo>
                  <a:lnTo>
                    <a:pt x="123080" y="284417"/>
                  </a:lnTo>
                  <a:cubicBezTo>
                    <a:pt x="119270" y="286417"/>
                    <a:pt x="116031" y="288036"/>
                    <a:pt x="113555" y="289370"/>
                  </a:cubicBezTo>
                  <a:moveTo>
                    <a:pt x="52023" y="200025"/>
                  </a:moveTo>
                  <a:cubicBezTo>
                    <a:pt x="48118" y="200025"/>
                    <a:pt x="44213" y="200120"/>
                    <a:pt x="40593" y="200406"/>
                  </a:cubicBezTo>
                  <a:cubicBezTo>
                    <a:pt x="77836" y="167259"/>
                    <a:pt x="102982" y="155924"/>
                    <a:pt x="117841" y="152305"/>
                  </a:cubicBezTo>
                  <a:cubicBezTo>
                    <a:pt x="117555" y="152686"/>
                    <a:pt x="117365" y="153067"/>
                    <a:pt x="117079" y="153448"/>
                  </a:cubicBezTo>
                  <a:cubicBezTo>
                    <a:pt x="115936" y="155162"/>
                    <a:pt x="114793" y="156877"/>
                    <a:pt x="113650" y="158591"/>
                  </a:cubicBezTo>
                  <a:cubicBezTo>
                    <a:pt x="113269" y="159258"/>
                    <a:pt x="112793" y="159830"/>
                    <a:pt x="112412" y="160496"/>
                  </a:cubicBezTo>
                  <a:cubicBezTo>
                    <a:pt x="111269" y="162211"/>
                    <a:pt x="110221" y="163925"/>
                    <a:pt x="109078" y="165545"/>
                  </a:cubicBezTo>
                  <a:cubicBezTo>
                    <a:pt x="108792" y="165926"/>
                    <a:pt x="108507" y="166402"/>
                    <a:pt x="108316" y="166783"/>
                  </a:cubicBezTo>
                  <a:cubicBezTo>
                    <a:pt x="106983" y="168878"/>
                    <a:pt x="105649" y="170879"/>
                    <a:pt x="104411" y="172879"/>
                  </a:cubicBezTo>
                  <a:cubicBezTo>
                    <a:pt x="104030" y="173355"/>
                    <a:pt x="103744" y="173927"/>
                    <a:pt x="103458" y="174403"/>
                  </a:cubicBezTo>
                  <a:cubicBezTo>
                    <a:pt x="102506" y="175927"/>
                    <a:pt x="101553" y="177451"/>
                    <a:pt x="100696" y="178880"/>
                  </a:cubicBezTo>
                  <a:cubicBezTo>
                    <a:pt x="100315" y="179546"/>
                    <a:pt x="99934" y="180118"/>
                    <a:pt x="99553" y="180785"/>
                  </a:cubicBezTo>
                  <a:cubicBezTo>
                    <a:pt x="98505" y="182404"/>
                    <a:pt x="97553" y="184118"/>
                    <a:pt x="96505" y="185642"/>
                  </a:cubicBezTo>
                  <a:cubicBezTo>
                    <a:pt x="96315" y="185928"/>
                    <a:pt x="96219" y="186214"/>
                    <a:pt x="96029" y="186404"/>
                  </a:cubicBezTo>
                  <a:cubicBezTo>
                    <a:pt x="94886" y="188214"/>
                    <a:pt x="93838" y="189929"/>
                    <a:pt x="92886" y="191738"/>
                  </a:cubicBezTo>
                  <a:cubicBezTo>
                    <a:pt x="92505" y="192405"/>
                    <a:pt x="92124" y="192977"/>
                    <a:pt x="91743" y="193643"/>
                  </a:cubicBezTo>
                  <a:cubicBezTo>
                    <a:pt x="90981" y="194882"/>
                    <a:pt x="90314" y="196025"/>
                    <a:pt x="89647" y="197167"/>
                  </a:cubicBezTo>
                  <a:cubicBezTo>
                    <a:pt x="89361" y="197739"/>
                    <a:pt x="88980" y="198311"/>
                    <a:pt x="88695" y="198882"/>
                  </a:cubicBezTo>
                  <a:cubicBezTo>
                    <a:pt x="87742" y="200501"/>
                    <a:pt x="86790" y="202121"/>
                    <a:pt x="85932" y="203645"/>
                  </a:cubicBezTo>
                  <a:cubicBezTo>
                    <a:pt x="85932" y="203645"/>
                    <a:pt x="85932" y="203645"/>
                    <a:pt x="85932" y="203740"/>
                  </a:cubicBezTo>
                  <a:cubicBezTo>
                    <a:pt x="74598" y="200882"/>
                    <a:pt x="62977" y="199930"/>
                    <a:pt x="52214" y="199930"/>
                  </a:cubicBezTo>
                  <a:moveTo>
                    <a:pt x="332058" y="23908"/>
                  </a:moveTo>
                  <a:cubicBezTo>
                    <a:pt x="338059" y="23241"/>
                    <a:pt x="343203" y="22955"/>
                    <a:pt x="347203" y="22765"/>
                  </a:cubicBezTo>
                  <a:cubicBezTo>
                    <a:pt x="347108" y="26575"/>
                    <a:pt x="346727" y="31337"/>
                    <a:pt x="346155" y="36957"/>
                  </a:cubicBezTo>
                  <a:cubicBezTo>
                    <a:pt x="345012" y="48482"/>
                    <a:pt x="342631" y="63341"/>
                    <a:pt x="337869" y="79724"/>
                  </a:cubicBezTo>
                  <a:lnTo>
                    <a:pt x="290244" y="32099"/>
                  </a:lnTo>
                  <a:cubicBezTo>
                    <a:pt x="306150" y="27527"/>
                    <a:pt x="320724" y="25146"/>
                    <a:pt x="332058" y="23908"/>
                  </a:cubicBezTo>
                  <a:moveTo>
                    <a:pt x="239475" y="236792"/>
                  </a:moveTo>
                  <a:cubicBezTo>
                    <a:pt x="262716" y="219837"/>
                    <a:pt x="282909" y="202787"/>
                    <a:pt x="299673" y="186119"/>
                  </a:cubicBezTo>
                  <a:cubicBezTo>
                    <a:pt x="325772" y="160020"/>
                    <a:pt x="341869" y="130778"/>
                    <a:pt x="351870" y="103727"/>
                  </a:cubicBezTo>
                  <a:cubicBezTo>
                    <a:pt x="351870" y="103727"/>
                    <a:pt x="351870" y="103632"/>
                    <a:pt x="351870" y="103537"/>
                  </a:cubicBezTo>
                  <a:lnTo>
                    <a:pt x="351870" y="103537"/>
                  </a:lnTo>
                  <a:cubicBezTo>
                    <a:pt x="351870" y="103537"/>
                    <a:pt x="351966" y="103251"/>
                    <a:pt x="352061" y="103061"/>
                  </a:cubicBezTo>
                  <a:cubicBezTo>
                    <a:pt x="356823" y="90107"/>
                    <a:pt x="360157" y="77724"/>
                    <a:pt x="362443" y="66485"/>
                  </a:cubicBezTo>
                  <a:cubicBezTo>
                    <a:pt x="366348" y="52006"/>
                    <a:pt x="369777" y="37338"/>
                    <a:pt x="370063" y="31052"/>
                  </a:cubicBezTo>
                  <a:cubicBezTo>
                    <a:pt x="370063" y="28956"/>
                    <a:pt x="369111" y="26765"/>
                    <a:pt x="367682" y="25241"/>
                  </a:cubicBezTo>
                  <a:lnTo>
                    <a:pt x="367682" y="25241"/>
                  </a:lnTo>
                  <a:cubicBezTo>
                    <a:pt x="367682" y="25241"/>
                    <a:pt x="367682" y="25241"/>
                    <a:pt x="367682" y="25241"/>
                  </a:cubicBezTo>
                  <a:cubicBezTo>
                    <a:pt x="366158" y="23717"/>
                    <a:pt x="364062" y="22670"/>
                    <a:pt x="361776" y="22670"/>
                  </a:cubicBezTo>
                  <a:lnTo>
                    <a:pt x="347298" y="22670"/>
                  </a:lnTo>
                  <a:lnTo>
                    <a:pt x="347298" y="8096"/>
                  </a:lnTo>
                  <a:cubicBezTo>
                    <a:pt x="347298" y="5810"/>
                    <a:pt x="346441" y="3810"/>
                    <a:pt x="344917" y="2381"/>
                  </a:cubicBezTo>
                  <a:cubicBezTo>
                    <a:pt x="343488" y="857"/>
                    <a:pt x="341202" y="0"/>
                    <a:pt x="339107" y="0"/>
                  </a:cubicBezTo>
                  <a:cubicBezTo>
                    <a:pt x="332820" y="286"/>
                    <a:pt x="318438" y="3715"/>
                    <a:pt x="304055" y="7525"/>
                  </a:cubicBezTo>
                  <a:cubicBezTo>
                    <a:pt x="292434" y="9906"/>
                    <a:pt x="279576" y="13335"/>
                    <a:pt x="266145" y="18288"/>
                  </a:cubicBezTo>
                  <a:cubicBezTo>
                    <a:pt x="239094" y="28289"/>
                    <a:pt x="209853" y="44387"/>
                    <a:pt x="183754" y="70390"/>
                  </a:cubicBezTo>
                  <a:cubicBezTo>
                    <a:pt x="166990" y="87154"/>
                    <a:pt x="150036" y="107347"/>
                    <a:pt x="133081" y="130588"/>
                  </a:cubicBezTo>
                  <a:cubicBezTo>
                    <a:pt x="114031" y="128969"/>
                    <a:pt x="72978" y="137732"/>
                    <a:pt x="2970" y="207836"/>
                  </a:cubicBezTo>
                  <a:cubicBezTo>
                    <a:pt x="-269" y="211074"/>
                    <a:pt x="-936" y="216122"/>
                    <a:pt x="1350" y="220123"/>
                  </a:cubicBezTo>
                  <a:cubicBezTo>
                    <a:pt x="3636" y="224123"/>
                    <a:pt x="8304" y="226124"/>
                    <a:pt x="12685" y="224980"/>
                  </a:cubicBezTo>
                  <a:cubicBezTo>
                    <a:pt x="13066" y="224885"/>
                    <a:pt x="45546" y="216980"/>
                    <a:pt x="75264" y="222504"/>
                  </a:cubicBezTo>
                  <a:cubicBezTo>
                    <a:pt x="64977" y="241268"/>
                    <a:pt x="59167" y="253365"/>
                    <a:pt x="58881" y="254032"/>
                  </a:cubicBezTo>
                  <a:cubicBezTo>
                    <a:pt x="56976" y="257937"/>
                    <a:pt x="57834" y="262604"/>
                    <a:pt x="60882" y="265652"/>
                  </a:cubicBezTo>
                  <a:lnTo>
                    <a:pt x="104316" y="309086"/>
                  </a:lnTo>
                  <a:cubicBezTo>
                    <a:pt x="106316" y="311086"/>
                    <a:pt x="108888" y="312039"/>
                    <a:pt x="111555" y="312039"/>
                  </a:cubicBezTo>
                  <a:cubicBezTo>
                    <a:pt x="113079" y="312039"/>
                    <a:pt x="114603" y="311753"/>
                    <a:pt x="115936" y="311086"/>
                  </a:cubicBezTo>
                  <a:cubicBezTo>
                    <a:pt x="116508" y="310801"/>
                    <a:pt x="128700" y="304991"/>
                    <a:pt x="147369" y="294704"/>
                  </a:cubicBezTo>
                  <a:cubicBezTo>
                    <a:pt x="152893" y="324326"/>
                    <a:pt x="145083" y="356902"/>
                    <a:pt x="144892" y="357283"/>
                  </a:cubicBezTo>
                  <a:cubicBezTo>
                    <a:pt x="143749" y="361760"/>
                    <a:pt x="145749" y="366427"/>
                    <a:pt x="149750" y="368618"/>
                  </a:cubicBezTo>
                  <a:cubicBezTo>
                    <a:pt x="151369" y="369475"/>
                    <a:pt x="153084" y="369951"/>
                    <a:pt x="154798" y="369951"/>
                  </a:cubicBezTo>
                  <a:cubicBezTo>
                    <a:pt x="157465" y="369951"/>
                    <a:pt x="160037" y="368903"/>
                    <a:pt x="162037" y="366998"/>
                  </a:cubicBezTo>
                  <a:cubicBezTo>
                    <a:pt x="232141" y="296894"/>
                    <a:pt x="240904" y="255937"/>
                    <a:pt x="239285" y="23688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38897C30-96CE-F807-3CCF-1541234686C1}"/>
                </a:ext>
              </a:extLst>
            </p:cNvPr>
            <p:cNvSpPr/>
            <p:nvPr/>
          </p:nvSpPr>
          <p:spPr>
            <a:xfrm>
              <a:off x="6125646" y="3301388"/>
              <a:ext cx="102250" cy="102274"/>
            </a:xfrm>
            <a:custGeom>
              <a:avLst/>
              <a:gdLst>
                <a:gd name="csX0" fmla="*/ 29408 w 102250"/>
                <a:gd name="csY0" fmla="*/ 72842 h 102274"/>
                <a:gd name="csX1" fmla="*/ 29408 w 102250"/>
                <a:gd name="csY1" fmla="*/ 29408 h 102274"/>
                <a:gd name="csX2" fmla="*/ 51125 w 102250"/>
                <a:gd name="csY2" fmla="*/ 20455 h 102274"/>
                <a:gd name="csX3" fmla="*/ 72842 w 102250"/>
                <a:gd name="csY3" fmla="*/ 29408 h 102274"/>
                <a:gd name="csX4" fmla="*/ 72842 w 102250"/>
                <a:gd name="csY4" fmla="*/ 72842 h 102274"/>
                <a:gd name="csX5" fmla="*/ 29408 w 102250"/>
                <a:gd name="csY5" fmla="*/ 72842 h 102274"/>
                <a:gd name="csX6" fmla="*/ 87320 w 102250"/>
                <a:gd name="csY6" fmla="*/ 14930 h 102274"/>
                <a:gd name="csX7" fmla="*/ 14930 w 102250"/>
                <a:gd name="csY7" fmla="*/ 14930 h 102274"/>
                <a:gd name="csX8" fmla="*/ 14930 w 102250"/>
                <a:gd name="csY8" fmla="*/ 87320 h 102274"/>
                <a:gd name="csX9" fmla="*/ 51125 w 102250"/>
                <a:gd name="csY9" fmla="*/ 102275 h 102274"/>
                <a:gd name="csX10" fmla="*/ 87320 w 102250"/>
                <a:gd name="csY10" fmla="*/ 87320 h 102274"/>
                <a:gd name="csX11" fmla="*/ 87320 w 102250"/>
                <a:gd name="csY11" fmla="*/ 14930 h 1022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102250" h="102274">
                  <a:moveTo>
                    <a:pt x="29408" y="72842"/>
                  </a:moveTo>
                  <a:cubicBezTo>
                    <a:pt x="17407" y="60841"/>
                    <a:pt x="17407" y="41410"/>
                    <a:pt x="29408" y="29408"/>
                  </a:cubicBezTo>
                  <a:cubicBezTo>
                    <a:pt x="35409" y="23408"/>
                    <a:pt x="43220" y="20455"/>
                    <a:pt x="51125" y="20455"/>
                  </a:cubicBezTo>
                  <a:cubicBezTo>
                    <a:pt x="59031" y="20455"/>
                    <a:pt x="66842" y="23408"/>
                    <a:pt x="72842" y="29408"/>
                  </a:cubicBezTo>
                  <a:cubicBezTo>
                    <a:pt x="84844" y="41410"/>
                    <a:pt x="84844" y="60841"/>
                    <a:pt x="72842" y="72842"/>
                  </a:cubicBezTo>
                  <a:cubicBezTo>
                    <a:pt x="60841" y="84844"/>
                    <a:pt x="41410" y="84844"/>
                    <a:pt x="29408" y="72842"/>
                  </a:cubicBezTo>
                  <a:moveTo>
                    <a:pt x="87320" y="14930"/>
                  </a:moveTo>
                  <a:cubicBezTo>
                    <a:pt x="67413" y="-4977"/>
                    <a:pt x="34933" y="-4977"/>
                    <a:pt x="14930" y="14930"/>
                  </a:cubicBezTo>
                  <a:cubicBezTo>
                    <a:pt x="-4977" y="34838"/>
                    <a:pt x="-4977" y="67318"/>
                    <a:pt x="14930" y="87320"/>
                  </a:cubicBezTo>
                  <a:cubicBezTo>
                    <a:pt x="24932" y="97322"/>
                    <a:pt x="37981" y="102275"/>
                    <a:pt x="51125" y="102275"/>
                  </a:cubicBezTo>
                  <a:cubicBezTo>
                    <a:pt x="64270" y="102275"/>
                    <a:pt x="77319" y="97322"/>
                    <a:pt x="87320" y="87320"/>
                  </a:cubicBezTo>
                  <a:cubicBezTo>
                    <a:pt x="107228" y="67413"/>
                    <a:pt x="107228" y="34933"/>
                    <a:pt x="87320" y="1493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02287712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38D0-1210-0250-4842-3EA61196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things to do: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AB85E-F8C2-CA91-8934-56CF23FB8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22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724F2D-D65F-86E4-074A-17FBD9354B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B21BA29-17E4-5171-4BAF-910587177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3" y="3517309"/>
            <a:ext cx="3348037" cy="1750607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B97D22C2-0232-A125-16E5-61ED39B5CBFA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/>
          <a:stretch>
            <a:fillRect/>
          </a:stretch>
        </p:blipFill>
        <p:spPr>
          <a:xfrm>
            <a:off x="8661063" y="2484438"/>
            <a:ext cx="2742287" cy="3816350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DF2AF80B-76F0-ABB3-EEAF-2D8C3CC46782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4"/>
          <a:stretch>
            <a:fillRect/>
          </a:stretch>
        </p:blipFill>
        <p:spPr>
          <a:xfrm>
            <a:off x="4698375" y="2484438"/>
            <a:ext cx="2828588" cy="38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0892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9CDD8-4CFC-099E-2B3A-FA44E3D19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/>
          <a:lstStyle/>
          <a:p>
            <a:r>
              <a:rPr lang="en-GB" dirty="0"/>
              <a:t>Digital Product Passports: </a:t>
            </a:r>
            <a:br>
              <a:rPr lang="en-GB" dirty="0"/>
            </a:br>
            <a:r>
              <a:rPr lang="en-GB" dirty="0"/>
              <a:t>Find out more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B18465-D396-5616-7B04-282B0317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125" y="6588000"/>
            <a:ext cx="360000" cy="216000"/>
          </a:xfrm>
        </p:spPr>
        <p:txBody>
          <a:bodyPr/>
          <a:lstStyle/>
          <a:p>
            <a:fld id="{B0F0FED4-75F8-41D2-BE95-D38EF76DADA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F5DA75-D60F-2EB0-2CC4-163A73B981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9875" y="3515611"/>
            <a:ext cx="5826124" cy="2907413"/>
          </a:xfrm>
        </p:spPr>
        <p:txBody>
          <a:bodyPr/>
          <a:lstStyle/>
          <a:p>
            <a:r>
              <a:rPr lang="en-GB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0653897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B8CE2E-2C9F-2E60-544B-DC119E4B0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821" y="1187000"/>
            <a:ext cx="4843734" cy="27246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EA7CF1-162D-9F15-F1BE-2BEAB65D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DPPs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EF14B-E123-FBB9-419C-00EAE500C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4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7D2242-67C3-9A9E-163F-FC7A08231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November 2025 – UKSFA Wednesday Webinar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9D4957-E8F9-9248-8046-CFEE058D8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783" y="2692400"/>
            <a:ext cx="4843733" cy="27246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01F4EC-4155-B3D4-FAED-ECC2855D6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88" y="3911600"/>
            <a:ext cx="4662311" cy="26225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DEF986E-EED2-30BB-C463-B53DE654C5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5" y="3733464"/>
            <a:ext cx="5459300" cy="285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9136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33032DD-5C60-3D5E-FC3F-D43F15209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20-year process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E7A3016-1A0B-EAC9-46BC-4862E3A45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2"/>
          <a:stretch>
            <a:fillRect/>
          </a:stretch>
        </p:blipFill>
        <p:spPr>
          <a:xfrm>
            <a:off x="0" y="1297873"/>
            <a:ext cx="12192000" cy="550612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FF27D-C7C8-63F9-65C8-68883FB50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B0F0FED4-75F8-41D2-BE95-D38EF76DADA1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0F9E05C-3601-238D-A8D4-67D5410E40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November 2025 – UKSFA Wednesday Webinar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3AE2BB-0A3C-136F-D304-C646E6FFBB93}"/>
              </a:ext>
            </a:extLst>
          </p:cNvPr>
          <p:cNvSpPr/>
          <p:nvPr/>
        </p:nvSpPr>
        <p:spPr>
          <a:xfrm>
            <a:off x="9562641" y="6136395"/>
            <a:ext cx="2629359" cy="721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 err="1"/>
          </a:p>
        </p:txBody>
      </p:sp>
    </p:spTree>
    <p:extLst>
      <p:ext uri="{BB962C8B-B14F-4D97-AF65-F5344CB8AC3E}">
        <p14:creationId xmlns:p14="http://schemas.microsoft.com/office/powerpoint/2010/main" val="391173463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401714-815A-C107-4F4B-22B9F508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t>6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BCDCD-1606-4B62-D332-7F0E0277CE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1B14A-DD5F-2CC5-C1E2-70EEA0E8A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9417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0489B-733D-50F0-8FB8-0B20C7BEB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8EB57-0A96-06E4-F041-053276977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4" y="323851"/>
            <a:ext cx="5826125" cy="2034000"/>
          </a:xfrm>
        </p:spPr>
        <p:txBody>
          <a:bodyPr/>
          <a:lstStyle/>
          <a:p>
            <a:r>
              <a:rPr lang="en-GB" dirty="0"/>
              <a:t>How to Prepare for Digital Product Information Sharing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CAAEAA-FFCC-91D8-EB88-D70F9D77F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125" y="6588000"/>
            <a:ext cx="360000" cy="216000"/>
          </a:xfrm>
        </p:spPr>
        <p:txBody>
          <a:bodyPr/>
          <a:lstStyle/>
          <a:p>
            <a:fld id="{B0F0FED4-75F8-41D2-BE95-D38EF76DADA1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7DD1C8-6DD0-FD1E-72D7-8FD8F3526F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9875" y="3515611"/>
            <a:ext cx="5826124" cy="2907413"/>
          </a:xfrm>
        </p:spPr>
        <p:txBody>
          <a:bodyPr/>
          <a:lstStyle/>
          <a:p>
            <a:r>
              <a:rPr lang="en-GB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11862879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F153F0-03F8-00F2-DB45-2C80DEBC5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BC066B-DD6A-5897-B4BC-9FD19040A9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43724D-5B94-CDF3-46E3-A468A4F45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5299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D5055-D993-D6D0-FD8D-77B91A1D3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C793FF-1A23-A74D-F5F6-27F2558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FED4-75F8-41D2-BE95-D38EF76DADA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5F14FA-2748-F2BD-271D-BFB447F815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11505-830F-46CA-9684-B55FD0665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14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IH PowerPoint Theme">
  <a:themeElements>
    <a:clrScheme name="MIH PowerPoint colour theme">
      <a:dk1>
        <a:sysClr val="windowText" lastClr="000000"/>
      </a:dk1>
      <a:lt1>
        <a:sysClr val="window" lastClr="FFFFFF"/>
      </a:lt1>
      <a:dk2>
        <a:srgbClr val="3D1010"/>
      </a:dk2>
      <a:lt2>
        <a:srgbClr val="EBEBE1"/>
      </a:lt2>
      <a:accent1>
        <a:srgbClr val="410005"/>
      </a:accent1>
      <a:accent2>
        <a:srgbClr val="AE0000"/>
      </a:accent2>
      <a:accent3>
        <a:srgbClr val="E60023"/>
      </a:accent3>
      <a:accent4>
        <a:srgbClr val="64C8B4"/>
      </a:accent4>
      <a:accent5>
        <a:srgbClr val="FFD464"/>
      </a:accent5>
      <a:accent6>
        <a:srgbClr val="EBEBE1"/>
      </a:accent6>
      <a:hlink>
        <a:srgbClr val="AE0000"/>
      </a:hlink>
      <a:folHlink>
        <a:srgbClr val="AE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 sz="15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BE9C84E4-6756-B840-97AF-BF897744B721}" vid="{B0BF31B2-BB36-C344-B5B9-991E4A7D5E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AD8D6FF6E52442B2C7B886BD494174" ma:contentTypeVersion="18" ma:contentTypeDescription="Create a new document." ma:contentTypeScope="" ma:versionID="373e63249cd5c039379a576f3425038b">
  <xsd:schema xmlns:xsd="http://www.w3.org/2001/XMLSchema" xmlns:xs="http://www.w3.org/2001/XMLSchema" xmlns:p="http://schemas.microsoft.com/office/2006/metadata/properties" xmlns:ns2="f9dc315a-b222-494f-8213-4a30a094628d" xmlns:ns3="fe220344-25f7-4f72-a6e0-e8cfadd70810" targetNamespace="http://schemas.microsoft.com/office/2006/metadata/properties" ma:root="true" ma:fieldsID="a2461d758cb7f4101b1ab38fce702376" ns2:_="" ns3:_="">
    <xsd:import namespace="f9dc315a-b222-494f-8213-4a30a094628d"/>
    <xsd:import namespace="fe220344-25f7-4f72-a6e0-e8cfadd708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c315a-b222-494f-8213-4a30a0946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c4f13e-778e-4f23-8979-a2a218d170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20344-25f7-4f72-a6e0-e8cfadd708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045ea82-3d6b-4a6b-a202-f354ac8f5bbc}" ma:internalName="TaxCatchAll" ma:showField="CatchAllData" ma:web="fe220344-25f7-4f72-a6e0-e8cfadd708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dc315a-b222-494f-8213-4a30a094628d">
      <Terms xmlns="http://schemas.microsoft.com/office/infopath/2007/PartnerControls"/>
    </lcf76f155ced4ddcb4097134ff3c332f>
    <TaxCatchAll xmlns="fe220344-25f7-4f72-a6e0-e8cfadd70810" xsi:nil="true"/>
  </documentManagement>
</p:properties>
</file>

<file path=customXml/itemProps1.xml><?xml version="1.0" encoding="utf-8"?>
<ds:datastoreItem xmlns:ds="http://schemas.openxmlformats.org/officeDocument/2006/customXml" ds:itemID="{1AED33F8-7C79-4DDD-AF58-7BC612161D81}"/>
</file>

<file path=customXml/itemProps2.xml><?xml version="1.0" encoding="utf-8"?>
<ds:datastoreItem xmlns:ds="http://schemas.openxmlformats.org/officeDocument/2006/customXml" ds:itemID="{7E9D1E8A-20F9-4D26-A981-D062B3D207A5}"/>
</file>

<file path=customXml/itemProps3.xml><?xml version="1.0" encoding="utf-8"?>
<ds:datastoreItem xmlns:ds="http://schemas.openxmlformats.org/officeDocument/2006/customXml" ds:itemID="{0C87AE1F-775D-4432-B68C-33A2870B4AEF}"/>
</file>

<file path=docProps/app.xml><?xml version="1.0" encoding="utf-8"?>
<Properties xmlns="http://schemas.openxmlformats.org/officeDocument/2006/extended-properties" xmlns:vt="http://schemas.openxmlformats.org/officeDocument/2006/docPropsVTypes">
  <Template>MIH PowerPoint Theme</Template>
  <TotalTime>7270</TotalTime>
  <Words>507</Words>
  <Application>Microsoft Macintosh PowerPoint</Application>
  <PresentationFormat>Widescreen</PresentationFormat>
  <Paragraphs>156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Aptos</vt:lpstr>
      <vt:lpstr>Arial</vt:lpstr>
      <vt:lpstr>MIH PowerPoint Theme</vt:lpstr>
      <vt:lpstr>Specifics:  What to do now?</vt:lpstr>
      <vt:lpstr>What to do now?</vt:lpstr>
      <vt:lpstr>Digital Product Passports:  Find out more</vt:lpstr>
      <vt:lpstr>Introduction to DPPs</vt:lpstr>
      <vt:lpstr>20-year process</vt:lpstr>
      <vt:lpstr>PowerPoint Presentation</vt:lpstr>
      <vt:lpstr>How to Prepare for Digital Product Information Sharing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What’s Coming Next that could help?</vt:lpstr>
      <vt:lpstr>PowerPoint Presentation</vt:lpstr>
      <vt:lpstr>Construction product manufacturing in Europe</vt:lpstr>
      <vt:lpstr>Simplifying access  to construction product information across Europe</vt:lpstr>
      <vt:lpstr>Inspiration from  the travel sector</vt:lpstr>
      <vt:lpstr>How it will work</vt:lpstr>
      <vt:lpstr>The Manufacturers’ Information Hub is not a database</vt:lpstr>
      <vt:lpstr>Who we are</vt:lpstr>
      <vt:lpstr>Roadmap</vt:lpstr>
      <vt:lpstr>Three things to do: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 Butcher</dc:creator>
  <cp:lastModifiedBy>Su Butcher</cp:lastModifiedBy>
  <cp:revision>9</cp:revision>
  <cp:lastPrinted>2026-05-28T15:09:06Z</cp:lastPrinted>
  <dcterms:created xsi:type="dcterms:W3CDTF">2026-06-19T13:51:32Z</dcterms:created>
  <dcterms:modified xsi:type="dcterms:W3CDTF">2026-06-24T15:04:41Z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0x010100A3AD8D6FF6E52442B2C7B886BD494174</vt:lpwstr>
  </property>
  <property fmtid="{D5CDD505-2E9C-101B-9397-08002B2CF9AE}" pid="3" name="MediaServiceImageTags">
    <vt:lpwstr/>
  </property>
</Properties>
</file>